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 id="259" r:id="rId11"/>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1pPr>
    <a:lvl2pPr marL="0" marR="0" indent="457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2pPr>
    <a:lvl3pPr marL="0" marR="0" indent="914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3pPr>
    <a:lvl4pPr marL="0" marR="0" indent="1371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4pPr>
    <a:lvl5pPr marL="0" marR="0" indent="18288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5pPr>
    <a:lvl6pPr marL="0" marR="0" indent="22860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6pPr>
    <a:lvl7pPr marL="0" marR="0" indent="27432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7pPr>
    <a:lvl8pPr marL="0" marR="0" indent="32004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8pPr>
    <a:lvl9pPr marL="0" marR="0" indent="365760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38100" cap="flat">
              <a:solidFill>
                <a:srgbClr val="000000"/>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prstDash val="solid"/>
              <a:miter lim="400000"/>
            </a:ln>
          </a:top>
          <a:bottom>
            <a:ln w="381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firstRow>
  </a:tblStyle>
  <a:tblStyle styleId="{C7B018BB-80A7-4F77-B60F-C8B233D01FF8}" styleName="">
    <a:tblBg/>
    <a:wholeTbl>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wholeTbl>
    <a:band2H>
      <a:tcTxStyle b="def" i="def"/>
      <a:tcStyle>
        <a:tcBdr/>
        <a:fill>
          <a:solidFill>
            <a:srgbClr val="E3E5E8"/>
          </a:solidFill>
        </a:fill>
      </a:tcStyle>
    </a:band2H>
    <a:firstCol>
      <a:tcTxStyle b="on" i="off">
        <a:fontRef idx="minor">
          <a:srgbClr val="000000"/>
        </a:fontRef>
        <a:srgbClr val="000000"/>
      </a:tcTxStyle>
      <a:tcStyle>
        <a:tcBdr>
          <a:left>
            <a:ln w="12700" cap="flat">
              <a:solidFill>
                <a:srgbClr val="000000"/>
              </a:solidFill>
              <a:prstDash val="solid"/>
              <a:miter lim="400000"/>
            </a:ln>
          </a:left>
          <a:right>
            <a:ln w="25400" cap="flat">
              <a:solidFill>
                <a:srgbClr val="000000"/>
              </a:solidFill>
              <a:prstDash val="solid"/>
              <a:miter lim="400000"/>
            </a:ln>
          </a:right>
          <a:top>
            <a:ln w="12700" cap="flat">
              <a:solidFill>
                <a:srgbClr val="536773"/>
              </a:solidFill>
              <a:prstDash val="solid"/>
              <a:miter lim="400000"/>
            </a:ln>
          </a:top>
          <a:bottom>
            <a:ln w="12700" cap="flat">
              <a:solidFill>
                <a:srgbClr val="536773"/>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firstCol>
    <a:lastRow>
      <a:tcTxStyle b="off"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381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noFill/>
        </a:fill>
      </a:tcStyle>
    </a:lastRow>
    <a:firstRow>
      <a:tcTxStyle b="on" i="off">
        <a:fontRef idx="minor">
          <a:srgbClr val="000000"/>
        </a:fontRef>
        <a:srgbClr val="000000"/>
      </a:tcTxStyle>
      <a:tcStyle>
        <a:tcBdr>
          <a:left>
            <a:ln w="12700" cap="flat">
              <a:solidFill>
                <a:srgbClr val="536773"/>
              </a:solidFill>
              <a:prstDash val="solid"/>
              <a:miter lim="400000"/>
            </a:ln>
          </a:left>
          <a:right>
            <a:ln w="12700" cap="flat">
              <a:solidFill>
                <a:srgbClr val="536773"/>
              </a:solidFill>
              <a:prstDash val="solid"/>
              <a:miter lim="400000"/>
            </a:ln>
          </a:right>
          <a:top>
            <a:ln w="12700" cap="flat">
              <a:solidFill>
                <a:srgbClr val="000000"/>
              </a:solidFill>
              <a:prstDash val="solid"/>
              <a:miter lim="400000"/>
            </a:ln>
          </a:top>
          <a:bottom>
            <a:ln w="12700" cap="flat">
              <a:solidFill>
                <a:srgbClr val="000000"/>
              </a:solidFill>
              <a:prstDash val="solid"/>
              <a:miter lim="400000"/>
            </a:ln>
          </a:bottom>
          <a:insideH>
            <a:ln w="12700" cap="flat">
              <a:solidFill>
                <a:srgbClr val="536773"/>
              </a:solidFill>
              <a:prstDash val="solid"/>
              <a:miter lim="400000"/>
            </a:ln>
          </a:insideH>
          <a:insideV>
            <a:ln w="12700" cap="flat">
              <a:solidFill>
                <a:srgbClr val="536773"/>
              </a:solidFill>
              <a:prstDash val="solid"/>
              <a:miter lim="400000"/>
            </a:ln>
          </a:insideV>
        </a:tcBdr>
        <a:fill>
          <a:solidFill>
            <a:schemeClr val="accent1">
              <a:lumOff val="16847"/>
            </a:schemeClr>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838383"/>
              </a:solidFill>
              <a:prstDash val="solid"/>
              <a:miter lim="400000"/>
            </a:ln>
          </a:left>
          <a:right>
            <a:ln w="12700" cap="flat">
              <a:solidFill>
                <a:srgbClr val="838383"/>
              </a:solidFill>
              <a:prstDash val="solid"/>
              <a:miter lim="400000"/>
            </a:ln>
          </a:right>
          <a:top>
            <a:ln w="12700" cap="flat">
              <a:solidFill>
                <a:srgbClr val="838383"/>
              </a:solidFill>
              <a:prstDash val="solid"/>
              <a:miter lim="400000"/>
            </a:ln>
          </a:top>
          <a:bottom>
            <a:ln w="12700" cap="flat">
              <a:solidFill>
                <a:srgbClr val="838383"/>
              </a:solidFill>
              <a:prstDash val="solid"/>
              <a:miter lim="400000"/>
            </a:ln>
          </a:bottom>
          <a:insideH>
            <a:ln w="12700" cap="flat">
              <a:solidFill>
                <a:srgbClr val="838383"/>
              </a:solidFill>
              <a:prstDash val="solid"/>
              <a:miter lim="400000"/>
            </a:ln>
          </a:insideH>
          <a:insideV>
            <a:ln w="12700" cap="flat">
              <a:solidFill>
                <a:srgbClr val="838383"/>
              </a:solidFill>
              <a:prstDash val="solid"/>
              <a:miter lim="400000"/>
            </a:ln>
          </a:insideV>
        </a:tcBdr>
        <a:fill>
          <a:noFill/>
        </a:fill>
      </a:tcStyle>
    </a:wholeTbl>
    <a:band2H>
      <a:tcTxStyle b="def" i="def"/>
      <a:tcStyle>
        <a:tcBdr/>
        <a:fill>
          <a:solidFill>
            <a:srgbClr val="EDEEEE"/>
          </a:solidFill>
        </a:fill>
      </a:tcStyle>
    </a:band2H>
    <a:firstCol>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808080"/>
              </a:solidFill>
              <a:prstDash val="solid"/>
              <a:miter lim="400000"/>
            </a:ln>
          </a:right>
          <a:top>
            <a:ln w="12700" cap="flat">
              <a:solidFill>
                <a:srgbClr val="808080"/>
              </a:solidFill>
              <a:prstDash val="solid"/>
              <a:miter lim="400000"/>
            </a:ln>
          </a:top>
          <a:bottom>
            <a:ln w="12700" cap="flat">
              <a:solidFill>
                <a:srgbClr val="808080"/>
              </a:solidFill>
              <a:prstDash val="solid"/>
              <a:miter lim="400000"/>
            </a:ln>
          </a:bottom>
          <a:insideH>
            <a:ln w="12700" cap="flat">
              <a:solidFill>
                <a:srgbClr val="808080"/>
              </a:solidFill>
              <a:prstDash val="solid"/>
              <a:miter lim="400000"/>
            </a:ln>
          </a:insideH>
          <a:insideV>
            <a:ln w="12700" cap="flat">
              <a:solidFill>
                <a:srgbClr val="808080"/>
              </a:solidFill>
              <a:prstDash val="solid"/>
              <a:miter lim="400000"/>
            </a:ln>
          </a:insideV>
        </a:tcBdr>
        <a:fill>
          <a:solidFill>
            <a:srgbClr val="88FA4F"/>
          </a:solidFill>
        </a:fill>
      </a:tcStyle>
    </a:firstCol>
    <a:lastRow>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38100" cap="flat">
              <a:solidFill>
                <a:schemeClr val="accent3"/>
              </a:solidFill>
              <a:prstDash val="solid"/>
              <a:miter lim="400000"/>
            </a:ln>
          </a:top>
          <a:bottom>
            <a:ln w="12700" cap="flat">
              <a:solidFill>
                <a:srgbClr val="4D4D4D"/>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noFill/>
        </a:fill>
      </a:tcStyle>
    </a:lastRow>
    <a:firstRow>
      <a:tcTxStyle b="off" i="off">
        <a:font>
          <a:latin typeface="Helvetica Neue Medium"/>
          <a:ea typeface="Helvetica Neue Medium"/>
          <a:cs typeface="Helvetica Neue Medium"/>
        </a:font>
        <a:srgbClr val="000000"/>
      </a:tcTxStyle>
      <a:tcStyle>
        <a:tcBdr>
          <a:left>
            <a:ln w="12700" cap="flat">
              <a:solidFill>
                <a:srgbClr val="4D4D4D"/>
              </a:solidFill>
              <a:prstDash val="solid"/>
              <a:miter lim="400000"/>
            </a:ln>
          </a:left>
          <a:right>
            <a:ln w="12700" cap="flat">
              <a:solidFill>
                <a:srgbClr val="4D4D4D"/>
              </a:solidFill>
              <a:prstDash val="solid"/>
              <a:miter lim="400000"/>
            </a:ln>
          </a:right>
          <a:top>
            <a:ln w="12700" cap="flat">
              <a:solidFill>
                <a:srgbClr val="4D4D4D"/>
              </a:solidFill>
              <a:prstDash val="solid"/>
              <a:miter lim="400000"/>
            </a:ln>
          </a:top>
          <a:bottom>
            <a:ln w="12700" cap="flat">
              <a:solidFill>
                <a:srgbClr val="4D4D4D"/>
              </a:solidFill>
              <a:prstDash val="solid"/>
              <a:miter lim="400000"/>
            </a:ln>
          </a:bottom>
          <a:insideH>
            <a:ln w="12700" cap="flat">
              <a:solidFill>
                <a:srgbClr val="4D4D4D"/>
              </a:solidFill>
              <a:prstDash val="solid"/>
              <a:miter lim="400000"/>
            </a:ln>
          </a:insideH>
          <a:insideV>
            <a:ln w="12700" cap="flat">
              <a:solidFill>
                <a:srgbClr val="4D4D4D"/>
              </a:solidFill>
              <a:prstDash val="solid"/>
              <a:miter lim="400000"/>
            </a:ln>
          </a:insideV>
        </a:tcBdr>
        <a:fill>
          <a:solidFill>
            <a:srgbClr val="60D937"/>
          </a:solidFill>
        </a:fill>
      </a:tcStyle>
    </a:firstRow>
  </a:tblStyle>
  <a:tblStyle styleId="{CF821DB8-F4EB-4A41-A1BA-3FCAFE7338EE}" styleName="">
    <a:tblBg/>
    <a:wholeTbl>
      <a:tcTxStyle b="off" i="off">
        <a:fontRef idx="minor">
          <a:srgbClr val="000000"/>
        </a:fontRef>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wholeTbl>
    <a:band2H>
      <a:tcTxStyle b="def" i="def"/>
      <a:tcStyle>
        <a:tcBdr/>
        <a:fill>
          <a:solidFill>
            <a:schemeClr val="accent4">
              <a:hueOff val="348544"/>
              <a:lumOff val="7139"/>
            </a:schemeClr>
          </a:solidFill>
        </a:fill>
      </a:tcStyle>
    </a:band2H>
    <a:firstCol>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8BB00"/>
          </a:solidFill>
        </a:fill>
      </a:tcStyle>
    </a:firstCol>
    <a:la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38100" cap="flat">
              <a:solidFill>
                <a:srgbClr val="F8BA00"/>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AF7E9"/>
          </a:solidFill>
        </a:fill>
      </a:tcStyle>
    </a:lastRow>
    <a:firstRow>
      <a:tcTxStyle b="off" i="off">
        <a:font>
          <a:latin typeface="Helvetica Neue Medium"/>
          <a:ea typeface="Helvetica Neue Medium"/>
          <a:cs typeface="Helvetica Neue Medium"/>
        </a:font>
        <a:srgbClr val="000000"/>
      </a:tcTxStyle>
      <a:tcStyle>
        <a:tcBdr>
          <a:left>
            <a:ln w="12700" cap="flat">
              <a:solidFill>
                <a:srgbClr val="5B5A5A"/>
              </a:solidFill>
              <a:prstDash val="solid"/>
              <a:miter lim="400000"/>
            </a:ln>
          </a:left>
          <a:right>
            <a:ln w="12700" cap="flat">
              <a:solidFill>
                <a:srgbClr val="5B5A5A"/>
              </a:solidFill>
              <a:prstDash val="solid"/>
              <a:miter lim="400000"/>
            </a:ln>
          </a:right>
          <a:top>
            <a:ln w="12700" cap="flat">
              <a:solidFill>
                <a:srgbClr val="5B5A5A"/>
              </a:solidFill>
              <a:prstDash val="solid"/>
              <a:miter lim="400000"/>
            </a:ln>
          </a:top>
          <a:bottom>
            <a:ln w="12700" cap="flat">
              <a:solidFill>
                <a:srgbClr val="5B5A5A"/>
              </a:solidFill>
              <a:prstDash val="solid"/>
              <a:miter lim="400000"/>
            </a:ln>
          </a:bottom>
          <a:insideH>
            <a:ln w="12700" cap="flat">
              <a:solidFill>
                <a:srgbClr val="5B5A5A"/>
              </a:solidFill>
              <a:prstDash val="solid"/>
              <a:miter lim="400000"/>
            </a:ln>
          </a:insideH>
          <a:insideV>
            <a:ln w="12700" cap="flat">
              <a:solidFill>
                <a:srgbClr val="5B5A5A"/>
              </a:solidFill>
              <a:prstDash val="solid"/>
              <a:miter lim="400000"/>
            </a:ln>
          </a:insideV>
        </a:tcBdr>
        <a:fill>
          <a:solidFill>
            <a:srgbClr val="FF9400"/>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464646"/>
              </a:solidFill>
              <a:prstDash val="solid"/>
              <a:miter lim="400000"/>
            </a:ln>
          </a:left>
          <a:right>
            <a:ln w="12700" cap="flat">
              <a:solidFill>
                <a:srgbClr val="464646"/>
              </a:solidFill>
              <a:prstDash val="solid"/>
              <a:miter lim="400000"/>
            </a:ln>
          </a:right>
          <a:top>
            <a:ln w="12700" cap="flat">
              <a:solidFill>
                <a:srgbClr val="464646"/>
              </a:solidFill>
              <a:prstDash val="solid"/>
              <a:miter lim="400000"/>
            </a:ln>
          </a:top>
          <a:bottom>
            <a:ln w="12700" cap="flat">
              <a:solidFill>
                <a:srgbClr val="464646"/>
              </a:solidFill>
              <a:prstDash val="solid"/>
              <a:miter lim="400000"/>
            </a:ln>
          </a:bottom>
          <a:insideH>
            <a:ln w="12700" cap="flat">
              <a:solidFill>
                <a:srgbClr val="464646"/>
              </a:solidFill>
              <a:prstDash val="solid"/>
              <a:miter lim="400000"/>
            </a:ln>
          </a:insideH>
          <a:insideV>
            <a:ln w="12700" cap="flat">
              <a:solidFill>
                <a:srgbClr val="464646"/>
              </a:solidFill>
              <a:prstDash val="solid"/>
              <a:miter lim="400000"/>
            </a:ln>
          </a:insideV>
        </a:tcBdr>
        <a:fill>
          <a:noFill/>
        </a:fill>
      </a:tcStyle>
    </a:wholeTbl>
    <a:band2H>
      <a:tcTxStyle b="def" i="def"/>
      <a:tcStyle>
        <a:tcBdr/>
        <a:fill>
          <a:solidFill>
            <a:srgbClr val="D4D5D5"/>
          </a:solidFill>
        </a:fill>
      </a:tcStyle>
    </a:band2H>
    <a:firstCol>
      <a:tcTxStyle b="on" i="off">
        <a:fontRef idx="minor">
          <a:srgbClr val="FFFFFF"/>
        </a:fontRef>
        <a:srgbClr val="FFFFFF"/>
      </a:tcTxStyle>
      <a:tcStyle>
        <a:tcBdr>
          <a:left>
            <a:ln w="12700" cap="flat">
              <a:solidFill>
                <a:srgbClr val="5E5E5E"/>
              </a:solidFill>
              <a:prstDash val="solid"/>
              <a:miter lim="400000"/>
            </a:ln>
          </a:left>
          <a:right>
            <a:ln w="12700" cap="flat">
              <a:solidFill>
                <a:srgbClr val="A6AAA9"/>
              </a:solidFill>
              <a:prstDash val="solid"/>
              <a:miter lim="400000"/>
            </a:ln>
          </a:right>
          <a:top>
            <a:ln w="12700" cap="flat">
              <a:solidFill>
                <a:srgbClr val="C3C3C3"/>
              </a:solidFill>
              <a:prstDash val="solid"/>
              <a:miter lim="400000"/>
            </a:ln>
          </a:top>
          <a:bottom>
            <a:ln w="12700" cap="flat">
              <a:solidFill>
                <a:srgbClr val="C3C3C3"/>
              </a:solidFill>
              <a:prstDash val="solid"/>
              <a:miter lim="400000"/>
            </a:ln>
          </a:bottom>
          <a:insideH>
            <a:ln w="12700" cap="flat">
              <a:solidFill>
                <a:srgbClr val="C3C3C3"/>
              </a:solidFill>
              <a:prstDash val="solid"/>
              <a:miter lim="400000"/>
            </a:ln>
          </a:insideH>
          <a:insideV>
            <a:ln w="12700" cap="flat">
              <a:solidFill>
                <a:srgbClr val="C3C3C3"/>
              </a:solidFill>
              <a:prstDash val="solid"/>
              <a:miter lim="400000"/>
            </a:ln>
          </a:insideV>
        </a:tcBdr>
        <a:fill>
          <a:solidFill>
            <a:srgbClr val="CB2A7B"/>
          </a:solidFill>
        </a:fill>
      </a:tcStyle>
    </a:firstCol>
    <a:lastRow>
      <a:tcTxStyle b="on" i="off">
        <a:fontRef idx="minor">
          <a:srgbClr val="000000"/>
        </a:fontRef>
        <a:srgbClr val="000000"/>
      </a:tcTxStyle>
      <a:tcStyle>
        <a:tcBdr>
          <a:left>
            <a:ln w="12700" cap="flat">
              <a:solidFill>
                <a:srgbClr val="5E5E5E"/>
              </a:solidFill>
              <a:prstDash val="solid"/>
              <a:miter lim="400000"/>
            </a:ln>
          </a:left>
          <a:right>
            <a:ln w="12700" cap="flat">
              <a:solidFill>
                <a:srgbClr val="5E5E5E"/>
              </a:solidFill>
              <a:prstDash val="solid"/>
              <a:miter lim="400000"/>
            </a:ln>
          </a:right>
          <a:top>
            <a:ln w="38100" cap="flat">
              <a:solidFill>
                <a:srgbClr val="CB297B"/>
              </a:solidFill>
              <a:prstDash val="solid"/>
              <a:miter lim="400000"/>
            </a:ln>
          </a:top>
          <a:bottom>
            <a:ln w="12700" cap="flat">
              <a:solidFill>
                <a:srgbClr val="5E5E5E"/>
              </a:solidFill>
              <a:prstDash val="solid"/>
              <a:miter lim="400000"/>
            </a:ln>
          </a:bottom>
          <a:insideH>
            <a:ln w="12700" cap="flat">
              <a:solidFill>
                <a:srgbClr val="5E5E5E"/>
              </a:solidFill>
              <a:prstDash val="solid"/>
              <a:miter lim="400000"/>
            </a:ln>
          </a:insideH>
          <a:insideV>
            <a:ln w="12700" cap="flat">
              <a:solidFill>
                <a:srgbClr val="5E5E5E"/>
              </a:solidFill>
              <a:prstDash val="solid"/>
              <a:miter lim="400000"/>
            </a:ln>
          </a:insideV>
        </a:tcBdr>
        <a:fill>
          <a:noFill/>
        </a:fill>
      </a:tcStyle>
    </a:lastRow>
    <a:firstRow>
      <a:tcTxStyle b="on" i="off">
        <a:fontRef idx="minor">
          <a:srgbClr val="FFFFFF"/>
        </a:fontRef>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5E5E5E"/>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991A5F"/>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wholeTbl>
    <a:band2H>
      <a:tcTxStyle b="def" i="def"/>
      <a:tcStyle>
        <a:tcBdr/>
        <a:fill>
          <a:solidFill>
            <a:srgbClr val="EDEEEE"/>
          </a:solidFill>
        </a:fill>
      </a:tcStyle>
    </a:band2H>
    <a:firstCol>
      <a:tcTxStyle b="on" i="off">
        <a:fontRef idx="minor">
          <a:srgbClr val="000000"/>
        </a:fontRef>
        <a:srgbClr val="000000"/>
      </a:tcTxStyle>
      <a:tcStyle>
        <a:tcBdr>
          <a:left>
            <a:ln w="12700" cap="flat">
              <a:solidFill>
                <a:srgbClr val="6C6C6C"/>
              </a:solidFill>
              <a:prstDash val="solid"/>
              <a:miter lim="400000"/>
            </a:ln>
          </a:left>
          <a:right>
            <a:ln w="254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firstCol>
    <a:la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25400" cap="flat">
              <a:solidFill>
                <a:srgbClr val="000000"/>
              </a:solidFill>
              <a:prstDash val="solid"/>
              <a:miter lim="400000"/>
            </a:ln>
          </a:top>
          <a:bottom>
            <a:ln w="12700" cap="flat">
              <a:solidFill>
                <a:srgbClr val="6C6C6C"/>
              </a:solidFill>
              <a:prstDash val="solid"/>
              <a:miter lim="400000"/>
            </a:ln>
          </a:bottom>
          <a:insideH>
            <a:ln w="12700" cap="flat">
              <a:solidFill>
                <a:srgbClr val="000000"/>
              </a:solidFill>
              <a:custDash>
                <a:ds d="200000" sp="200000"/>
              </a:custDash>
              <a:miter lim="400000"/>
            </a:ln>
          </a:insideH>
          <a:insideV>
            <a:ln w="12700" cap="flat">
              <a:solidFill>
                <a:srgbClr val="000000"/>
              </a:solidFill>
              <a:prstDash val="solid"/>
              <a:miter lim="400000"/>
            </a:ln>
          </a:insideV>
        </a:tcBdr>
        <a:fill>
          <a:noFill/>
        </a:fill>
      </a:tcStyle>
    </a:lastRow>
    <a:firstRow>
      <a:tcTxStyle b="on" i="off">
        <a:fontRef idx="minor">
          <a:srgbClr val="000000"/>
        </a:fontRef>
        <a:srgbClr val="000000"/>
      </a:tcTxStyle>
      <a:tcStyle>
        <a:tcBdr>
          <a:left>
            <a:ln w="12700" cap="flat">
              <a:solidFill>
                <a:srgbClr val="000000"/>
              </a:solidFill>
              <a:prstDash val="solid"/>
              <a:miter lim="400000"/>
            </a:ln>
          </a:left>
          <a:right>
            <a:ln w="12700" cap="flat">
              <a:solidFill>
                <a:srgbClr val="000000"/>
              </a:solidFill>
              <a:prstDash val="solid"/>
              <a:miter lim="400000"/>
            </a:ln>
          </a:right>
          <a:top>
            <a:ln w="12700" cap="flat">
              <a:solidFill>
                <a:srgbClr val="6C6C6C"/>
              </a:solidFill>
              <a:prstDash val="solid"/>
              <a:miter lim="400000"/>
            </a:ln>
          </a:top>
          <a:bottom>
            <a:ln w="12700" cap="flat">
              <a:solidFill>
                <a:srgbClr val="000000"/>
              </a:solidFill>
              <a:prstDash val="solid"/>
              <a:miter lim="400000"/>
            </a:ln>
          </a:bottom>
          <a:insideH>
            <a:ln w="12700" cap="flat">
              <a:solidFill>
                <a:srgbClr val="000000"/>
              </a:solidFill>
              <a:prstDash val="solid"/>
              <a:miter lim="400000"/>
            </a:ln>
          </a:insideH>
          <a:insideV>
            <a:ln w="12700" cap="flat">
              <a:solidFill>
                <a:srgbClr val="000000"/>
              </a:solidFill>
              <a:prstDash val="solid"/>
              <a:miter lim="400000"/>
            </a:ln>
          </a:insideV>
        </a:tcBdr>
        <a:fill>
          <a:solidFill>
            <a:srgbClr val="D6DCE0"/>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s>

</file>

<file path=ppt/charts/_rels/chart1.xml.rels><?xml version="1.0" encoding="UTF-8"?>
<Relationships xmlns="http://schemas.openxmlformats.org/package/2006/relationships"><Relationship Id="rId1" Type="http://schemas.openxmlformats.org/officeDocument/2006/relationships/package" Target="../embeddings/Microsoft_Excel_Sheet1.xlsx"/></Relationships>

</file>

<file path=ppt/charts/chart1.xml><?xml version="1.0" encoding="utf-8"?>
<c:chartSpace xmlns:c="http://schemas.openxmlformats.org/drawingml/2006/chart" xmlns:a="http://schemas.openxmlformats.org/drawingml/2006/main" xmlns:r="http://schemas.openxmlformats.org/officeDocument/2006/relationships">
  <c:date1904 val="1"/>
  <c:roundedCorners val="0"/>
  <c:chart>
    <c:autoTitleDeleted val="1"/>
    <c:plotArea>
      <c:layout>
        <c:manualLayout>
          <c:layoutTarget val="inner"/>
          <c:xMode val="edge"/>
          <c:yMode val="edge"/>
          <c:x val="0.193103"/>
          <c:y val="0.193103"/>
          <c:w val="0.613794"/>
          <c:h val="0.601294"/>
        </c:manualLayout>
      </c:layout>
      <c:doughnutChart>
        <c:varyColors val="0"/>
        <c:ser>
          <c:idx val="0"/>
          <c:order val="0"/>
          <c:tx>
            <c:strRef>
              <c:f>Sheet1!$A$2</c:f>
              <c:strCache>
                <c:ptCount val="1"/>
                <c:pt idx="0">
                  <c:v>Region 1</c:v>
                </c:pt>
              </c:strCache>
            </c:strRef>
          </c:tx>
          <c:spPr>
            <a:solidFill>
              <a:schemeClr val="accent1"/>
            </a:solidFill>
            <a:ln w="12700" cap="flat">
              <a:noFill/>
              <a:miter lim="400000"/>
            </a:ln>
            <a:effectLst/>
          </c:spPr>
          <c:explosion val="0"/>
          <c:dPt>
            <c:idx val="0"/>
            <c:explosion val="0"/>
            <c:spPr>
              <a:solidFill>
                <a:schemeClr val="accent1"/>
              </a:solidFill>
              <a:ln w="12700" cap="flat">
                <a:noFill/>
                <a:miter lim="400000"/>
              </a:ln>
              <a:effectLst/>
            </c:spPr>
          </c:dPt>
          <c:dPt>
            <c:idx val="1"/>
            <c:explosion val="0"/>
            <c:spPr>
              <a:solidFill>
                <a:schemeClr val="accent3"/>
              </a:solidFill>
              <a:ln w="12700" cap="flat">
                <a:noFill/>
                <a:miter lim="400000"/>
              </a:ln>
              <a:effectLst/>
            </c:spPr>
          </c:dPt>
          <c:dPt>
            <c:idx val="2"/>
            <c:explosion val="0"/>
            <c:spPr>
              <a:solidFill>
                <a:srgbClr val="929292"/>
              </a:solidFill>
              <a:ln w="12700" cap="flat">
                <a:noFill/>
                <a:miter lim="400000"/>
              </a:ln>
              <a:effectLst/>
            </c:spPr>
          </c:dPt>
          <c:dPt>
            <c:idx val="3"/>
            <c:explosion val="0"/>
            <c:spPr>
              <a:solidFill>
                <a:srgbClr val="F8BA00"/>
              </a:solidFill>
              <a:ln w="12700" cap="flat">
                <a:noFill/>
                <a:miter lim="400000"/>
              </a:ln>
              <a:effectLst/>
            </c:spPr>
          </c:dPt>
          <c:dPt>
            <c:idx val="4"/>
            <c:explosion val="0"/>
            <c:spPr>
              <a:solidFill>
                <a:srgbClr val="FF2600"/>
              </a:solidFill>
              <a:ln w="12700" cap="flat">
                <a:noFill/>
                <a:miter lim="400000"/>
              </a:ln>
              <a:effectLst/>
            </c:spPr>
          </c:dPt>
          <c:dPt>
            <c:idx val="5"/>
            <c:explosion val="0"/>
            <c:spPr>
              <a:solidFill>
                <a:schemeClr val="accent6">
                  <a:satOff val="-20754"/>
                  <a:lumOff val="-16738"/>
                </a:schemeClr>
              </a:solidFill>
              <a:ln w="12700" cap="flat">
                <a:noFill/>
                <a:miter lim="400000"/>
              </a:ln>
              <a:effectLst/>
            </c:spPr>
          </c:dPt>
          <c:dLbls>
            <c:dLbl>
              <c:idx val="0"/>
              <c:numFmt formatCode="#,##0%" sourceLinked="0"/>
              <c:txPr>
                <a:bodyPr/>
                <a:lstStyle/>
                <a:p>
                  <a:pPr>
                    <a:defRPr b="0" i="0" strike="noStrike" sz="5000" u="none">
                      <a:solidFill>
                        <a:srgbClr val="000000"/>
                      </a:solidFill>
                      <a:latin typeface="Helvetica Neue"/>
                    </a:defRPr>
                  </a:pPr>
                </a:p>
              </c:txPr>
              <c:showLegendKey val="0"/>
              <c:showVal val="0"/>
              <c:showCatName val="0"/>
              <c:showSerName val="0"/>
              <c:showPercent val="1"/>
              <c:showBubbleSize val="0"/>
            </c:dLbl>
            <c:dLbl>
              <c:idx val="1"/>
              <c:numFmt formatCode="#,##0%" sourceLinked="0"/>
              <c:txPr>
                <a:bodyPr/>
                <a:lstStyle/>
                <a:p>
                  <a:pPr>
                    <a:defRPr b="0" i="0" strike="noStrike" sz="5000" u="none">
                      <a:solidFill>
                        <a:srgbClr val="000000"/>
                      </a:solidFill>
                      <a:latin typeface="Helvetica Neue"/>
                    </a:defRPr>
                  </a:pPr>
                </a:p>
              </c:txPr>
              <c:showLegendKey val="0"/>
              <c:showVal val="0"/>
              <c:showCatName val="0"/>
              <c:showSerName val="0"/>
              <c:showPercent val="1"/>
              <c:showBubbleSize val="0"/>
            </c:dLbl>
            <c:dLbl>
              <c:idx val="2"/>
              <c:numFmt formatCode="#,##0%" sourceLinked="0"/>
              <c:txPr>
                <a:bodyPr/>
                <a:lstStyle/>
                <a:p>
                  <a:pPr>
                    <a:defRPr b="0" i="0" strike="noStrike" sz="5000" u="none">
                      <a:solidFill>
                        <a:srgbClr val="000000"/>
                      </a:solidFill>
                      <a:latin typeface="Helvetica Neue"/>
                    </a:defRPr>
                  </a:pPr>
                </a:p>
              </c:txPr>
              <c:showLegendKey val="0"/>
              <c:showVal val="0"/>
              <c:showCatName val="0"/>
              <c:showSerName val="0"/>
              <c:showPercent val="1"/>
              <c:showBubbleSize val="0"/>
            </c:dLbl>
            <c:dLbl>
              <c:idx val="3"/>
              <c:numFmt formatCode="#,##0%" sourceLinked="0"/>
              <c:txPr>
                <a:bodyPr/>
                <a:lstStyle/>
                <a:p>
                  <a:pPr>
                    <a:defRPr b="0" i="0" strike="noStrike" sz="5000" u="none">
                      <a:solidFill>
                        <a:srgbClr val="000000"/>
                      </a:solidFill>
                      <a:latin typeface="Helvetica Neue"/>
                    </a:defRPr>
                  </a:pPr>
                </a:p>
              </c:txPr>
              <c:showLegendKey val="0"/>
              <c:showVal val="0"/>
              <c:showCatName val="0"/>
              <c:showSerName val="0"/>
              <c:showPercent val="1"/>
              <c:showBubbleSize val="0"/>
            </c:dLbl>
            <c:dLbl>
              <c:idx val="4"/>
              <c:numFmt formatCode="#,##0%" sourceLinked="0"/>
              <c:txPr>
                <a:bodyPr/>
                <a:lstStyle/>
                <a:p>
                  <a:pPr>
                    <a:defRPr b="0" i="0" strike="noStrike" sz="5000" u="none">
                      <a:solidFill>
                        <a:srgbClr val="000000"/>
                      </a:solidFill>
                      <a:latin typeface="Helvetica Neue"/>
                    </a:defRPr>
                  </a:pPr>
                </a:p>
              </c:txPr>
              <c:showLegendKey val="0"/>
              <c:showVal val="0"/>
              <c:showCatName val="0"/>
              <c:showSerName val="0"/>
              <c:showPercent val="1"/>
              <c:showBubbleSize val="0"/>
            </c:dLbl>
            <c:dLbl>
              <c:idx val="5"/>
              <c:numFmt formatCode="#,##0%" sourceLinked="0"/>
              <c:txPr>
                <a:bodyPr/>
                <a:lstStyle/>
                <a:p>
                  <a:pPr>
                    <a:defRPr b="0" i="0" strike="noStrike" sz="5000" u="none">
                      <a:solidFill>
                        <a:srgbClr val="000000"/>
                      </a:solidFill>
                      <a:latin typeface="Helvetica Neue"/>
                    </a:defRPr>
                  </a:pPr>
                </a:p>
              </c:txPr>
              <c:showLegendKey val="0"/>
              <c:showVal val="0"/>
              <c:showCatName val="0"/>
              <c:showSerName val="0"/>
              <c:showPercent val="1"/>
              <c:showBubbleSize val="0"/>
            </c:dLbl>
            <c:numFmt formatCode="#,##0%" sourceLinked="0"/>
            <c:txPr>
              <a:bodyPr/>
              <a:lstStyle/>
              <a:p>
                <a:pPr>
                  <a:defRPr b="0" i="0" strike="noStrike" sz="5000" u="none">
                    <a:solidFill>
                      <a:srgbClr val="000000"/>
                    </a:solidFill>
                    <a:latin typeface="Helvetica Neue"/>
                  </a:defRPr>
                </a:pPr>
              </a:p>
            </c:txPr>
            <c:showLegendKey val="0"/>
            <c:showVal val="0"/>
            <c:showCatName val="0"/>
            <c:showSerName val="0"/>
            <c:showPercent val="1"/>
            <c:showBubbleSize val="0"/>
            <c:showLeaderLines val="1"/>
            <c:leaderLines>
              <c:spPr>
                <a:noFill/>
                <a:ln w="6350" cap="flat">
                  <a:solidFill>
                    <a:srgbClr val="000000"/>
                  </a:solidFill>
                  <a:prstDash val="solid"/>
                  <a:miter lim="400000"/>
                </a:ln>
                <a:effectLst/>
              </c:spPr>
            </c:leaderLines>
          </c:dLbls>
          <c:cat>
            <c:strRef>
              <c:f>Sheet1!$B$1:$G$1</c:f>
              <c:strCache>
                <c:ptCount val="6"/>
                <c:pt idx="0">
                  <c:v>April</c:v>
                </c:pt>
                <c:pt idx="1">
                  <c:v>May</c:v>
                </c:pt>
                <c:pt idx="2">
                  <c:v>June</c:v>
                </c:pt>
                <c:pt idx="3">
                  <c:v>July</c:v>
                </c:pt>
                <c:pt idx="4">
                  <c:v>August</c:v>
                </c:pt>
                <c:pt idx="5">
                  <c:v>September</c:v>
                </c:pt>
              </c:strCache>
            </c:strRef>
          </c:cat>
          <c:val>
            <c:numRef>
              <c:f>Sheet1!$B$2:$G$2</c:f>
              <c:numCache>
                <c:ptCount val="6"/>
                <c:pt idx="0">
                  <c:v>91.000000</c:v>
                </c:pt>
                <c:pt idx="1">
                  <c:v>76.000000</c:v>
                </c:pt>
                <c:pt idx="2">
                  <c:v>28.000000</c:v>
                </c:pt>
                <c:pt idx="3">
                  <c:v>26.000000</c:v>
                </c:pt>
                <c:pt idx="4">
                  <c:v>21.000000</c:v>
                </c:pt>
                <c:pt idx="5">
                  <c:v>18.000000</c:v>
                </c:pt>
              </c:numCache>
            </c:numRef>
          </c:val>
        </c:ser>
        <c:firstSliceAng val="0"/>
        <c:holeSize val="75"/>
      </c:doughnutChart>
      <c:spPr>
        <a:noFill/>
        <a:ln w="12700" cap="flat">
          <a:noFill/>
          <a:miter lim="400000"/>
        </a:ln>
        <a:effectLst/>
      </c:spPr>
    </c:plotArea>
    <c:plotVisOnly val="1"/>
    <c:dispBlanksAs val="gap"/>
  </c:chart>
  <c:spPr>
    <a:noFill/>
    <a:ln>
      <a:noFill/>
    </a:ln>
    <a:effectLst/>
  </c:spPr>
  <c:externalData r:id="rId1">
    <c:autoUpdate val="0"/>
  </c:externalData>
</c:chartSpace>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48" name="Shape 148"/>
          <p:cNvSpPr/>
          <p:nvPr>
            <p:ph type="sldImg"/>
          </p:nvPr>
        </p:nvSpPr>
        <p:spPr>
          <a:xfrm>
            <a:off x="1143000" y="685800"/>
            <a:ext cx="4572000" cy="3429000"/>
          </a:xfrm>
          <a:prstGeom prst="rect">
            <a:avLst/>
          </a:prstGeom>
        </p:spPr>
        <p:txBody>
          <a:bodyPr/>
          <a:lstStyle/>
          <a:p>
            <a:pPr/>
          </a:p>
        </p:txBody>
      </p:sp>
      <p:sp>
        <p:nvSpPr>
          <p:cNvPr id="149" name="Shape 149"/>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1" showMasterPhAnim="1">
  <p:cSld name="Title">
    <p:bg>
      <p:bgPr>
        <a:solidFill>
          <a:srgbClr val="003462"/>
        </a:solidFill>
      </p:bgPr>
    </p:bg>
    <p:spTree>
      <p:nvGrpSpPr>
        <p:cNvPr id="1" name=""/>
        <p:cNvGrpSpPr/>
        <p:nvPr/>
      </p:nvGrpSpPr>
      <p:grpSpPr>
        <a:xfrm>
          <a:off x="0" y="0"/>
          <a:ext cx="0" cy="0"/>
          <a:chOff x="0" y="0"/>
          <a:chExt cx="0" cy="0"/>
        </a:xfrm>
      </p:grpSpPr>
      <p:sp>
        <p:nvSpPr>
          <p:cNvPr id="11" name="Author and Date"/>
          <p:cNvSpPr txBox="1"/>
          <p:nvPr>
            <p:ph type="body" sz="quarter" idx="21" hasCustomPrompt="1"/>
          </p:nvPr>
        </p:nvSpPr>
        <p:spPr>
          <a:xfrm>
            <a:off x="1201340" y="11847162"/>
            <a:ext cx="21971003" cy="636979"/>
          </a:xfrm>
          <a:prstGeom prst="rect">
            <a:avLst/>
          </a:prstGeom>
        </p:spPr>
        <p:txBody>
          <a:bodyPr lIns="45719" tIns="45719" rIns="45719" bIns="45719"/>
          <a:lstStyle>
            <a:lvl1pPr marL="0" indent="0" defTabSz="825500">
              <a:lnSpc>
                <a:spcPct val="100000"/>
              </a:lnSpc>
              <a:spcBef>
                <a:spcPts val="0"/>
              </a:spcBef>
              <a:buSzTx/>
              <a:buNone/>
              <a:defRPr b="1" sz="3600">
                <a:solidFill>
                  <a:srgbClr val="FFFFFF"/>
                </a:solidFill>
              </a:defRPr>
            </a:lvl1pPr>
          </a:lstStyle>
          <a:p>
            <a:pPr/>
            <a:r>
              <a:t>Author and Date</a:t>
            </a:r>
          </a:p>
        </p:txBody>
      </p:sp>
      <p:sp>
        <p:nvSpPr>
          <p:cNvPr id="12" name="Presentation Title"/>
          <p:cNvSpPr txBox="1"/>
          <p:nvPr>
            <p:ph type="title" hasCustomPrompt="1"/>
          </p:nvPr>
        </p:nvSpPr>
        <p:spPr>
          <a:xfrm>
            <a:off x="1206496" y="2574991"/>
            <a:ext cx="21971004" cy="4648201"/>
          </a:xfrm>
          <a:prstGeom prst="rect">
            <a:avLst/>
          </a:prstGeom>
        </p:spPr>
        <p:txBody>
          <a:bodyPr anchor="b"/>
          <a:lstStyle>
            <a:lvl1pPr>
              <a:defRPr spc="-232" sz="11600">
                <a:solidFill>
                  <a:srgbClr val="FFFFFF"/>
                </a:solidFill>
              </a:defRPr>
            </a:lvl1pPr>
          </a:lstStyle>
          <a:p>
            <a:pPr/>
            <a:r>
              <a:t>Presentation Title</a:t>
            </a:r>
          </a:p>
        </p:txBody>
      </p:sp>
      <p:sp>
        <p:nvSpPr>
          <p:cNvPr id="13" name="Body Level One…"/>
          <p:cNvSpPr txBox="1"/>
          <p:nvPr>
            <p:ph type="body" sz="quarter" idx="1" hasCustomPrompt="1"/>
          </p:nvPr>
        </p:nvSpPr>
        <p:spPr>
          <a:xfrm>
            <a:off x="1201342" y="7210490"/>
            <a:ext cx="21971001" cy="1905001"/>
          </a:xfrm>
          <a:prstGeom prst="rect">
            <a:avLst/>
          </a:prstGeom>
        </p:spPr>
        <p:txBody>
          <a:bodyPr/>
          <a:lstStyle>
            <a:lvl1pPr marL="0" indent="0" defTabSz="825500">
              <a:lnSpc>
                <a:spcPct val="100000"/>
              </a:lnSpc>
              <a:spcBef>
                <a:spcPts val="0"/>
              </a:spcBef>
              <a:buSzTx/>
              <a:buNone/>
              <a:defRPr b="1" sz="5500">
                <a:solidFill>
                  <a:schemeClr val="accent1"/>
                </a:solidFill>
              </a:defRPr>
            </a:lvl1pPr>
            <a:lvl2pPr marL="0" indent="457200" defTabSz="825500">
              <a:lnSpc>
                <a:spcPct val="100000"/>
              </a:lnSpc>
              <a:spcBef>
                <a:spcPts val="0"/>
              </a:spcBef>
              <a:buSzTx/>
              <a:buNone/>
              <a:defRPr b="1" sz="5500">
                <a:solidFill>
                  <a:schemeClr val="accent1"/>
                </a:solidFill>
              </a:defRPr>
            </a:lvl2pPr>
            <a:lvl3pPr marL="0" indent="914400" defTabSz="825500">
              <a:lnSpc>
                <a:spcPct val="100000"/>
              </a:lnSpc>
              <a:spcBef>
                <a:spcPts val="0"/>
              </a:spcBef>
              <a:buSzTx/>
              <a:buNone/>
              <a:defRPr b="1" sz="5500">
                <a:solidFill>
                  <a:schemeClr val="accent1"/>
                </a:solidFill>
              </a:defRPr>
            </a:lvl3pPr>
            <a:lvl4pPr marL="0" indent="1371600" defTabSz="825500">
              <a:lnSpc>
                <a:spcPct val="100000"/>
              </a:lnSpc>
              <a:spcBef>
                <a:spcPts val="0"/>
              </a:spcBef>
              <a:buSzTx/>
              <a:buNone/>
              <a:defRPr b="1" sz="5500">
                <a:solidFill>
                  <a:schemeClr val="accent1"/>
                </a:solidFill>
              </a:defRPr>
            </a:lvl4pPr>
            <a:lvl5pPr marL="0" indent="1828800" defTabSz="825500">
              <a:lnSpc>
                <a:spcPct val="100000"/>
              </a:lnSpc>
              <a:spcBef>
                <a:spcPts val="0"/>
              </a:spcBef>
              <a:buSzTx/>
              <a:buNone/>
              <a:defRPr b="1" sz="5500">
                <a:solidFill>
                  <a:schemeClr val="accent1"/>
                </a:solidFill>
              </a:defRPr>
            </a:lvl5pPr>
          </a:lstStyle>
          <a:p>
            <a:pPr/>
            <a:r>
              <a:t>Presentation Subtitle</a:t>
            </a:r>
          </a:p>
          <a:p>
            <a:pPr lvl="1"/>
            <a:r>
              <a:t/>
            </a:r>
          </a:p>
          <a:p>
            <a:pPr lvl="2"/>
            <a:r>
              <a:t/>
            </a:r>
          </a:p>
          <a:p>
            <a:pPr lvl="3"/>
            <a:r>
              <a:t/>
            </a:r>
          </a:p>
          <a:p>
            <a:pPr lvl="4"/>
            <a:r>
              <a:t/>
            </a:r>
          </a:p>
        </p:txBody>
      </p:sp>
      <p:sp>
        <p:nvSpPr>
          <p:cNvPr id="14"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tatement">
    <p:spTree>
      <p:nvGrpSpPr>
        <p:cNvPr id="1" name=""/>
        <p:cNvGrpSpPr/>
        <p:nvPr/>
      </p:nvGrpSpPr>
      <p:grpSpPr>
        <a:xfrm>
          <a:off x="0" y="0"/>
          <a:ext cx="0" cy="0"/>
          <a:chOff x="0" y="0"/>
          <a:chExt cx="0" cy="0"/>
        </a:xfrm>
      </p:grpSpPr>
      <p:sp>
        <p:nvSpPr>
          <p:cNvPr id="98" name="Body Level One…"/>
          <p:cNvSpPr txBox="1"/>
          <p:nvPr>
            <p:ph type="body" sz="half" idx="1" hasCustomPrompt="1"/>
          </p:nvPr>
        </p:nvSpPr>
        <p:spPr>
          <a:xfrm>
            <a:off x="1206500" y="4920843"/>
            <a:ext cx="21971000" cy="3874314"/>
          </a:xfrm>
          <a:prstGeom prst="rect">
            <a:avLst/>
          </a:prstGeom>
        </p:spPr>
        <p:txBody>
          <a:bodyPr anchor="ctr"/>
          <a:lstStyle>
            <a:lvl1pPr marL="0" indent="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1pPr>
            <a:lvl2pPr marL="0" indent="4572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2pPr>
            <a:lvl3pPr marL="0" indent="9144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3pPr>
            <a:lvl4pPr marL="0" indent="13716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4pPr>
            <a:lvl5pPr marL="0" indent="1828800" algn="ctr">
              <a:lnSpc>
                <a:spcPct val="80000"/>
              </a:lnSpc>
              <a:spcBef>
                <a:spcPts val="0"/>
              </a:spcBef>
              <a:buSzTx/>
              <a:buNone/>
              <a:defRPr spc="-232" sz="11600">
                <a:solidFill>
                  <a:schemeClr val="accent1">
                    <a:hueOff val="114395"/>
                    <a:lumOff val="-24975"/>
                  </a:schemeClr>
                </a:solidFill>
                <a:latin typeface="Helvetica Neue Medium"/>
                <a:ea typeface="Helvetica Neue Medium"/>
                <a:cs typeface="Helvetica Neue Medium"/>
                <a:sym typeface="Helvetica Neue Medium"/>
              </a:defRPr>
            </a:lvl5pPr>
          </a:lstStyle>
          <a:p>
            <a:pPr/>
            <a:r>
              <a:t>Statement</a:t>
            </a:r>
          </a:p>
          <a:p>
            <a:pPr lvl="1"/>
            <a:r>
              <a:t/>
            </a:r>
          </a:p>
          <a:p>
            <a:pPr lvl="2"/>
            <a:r>
              <a:t/>
            </a:r>
          </a:p>
          <a:p>
            <a:pPr lvl="3"/>
            <a:r>
              <a:t/>
            </a:r>
          </a:p>
          <a:p>
            <a:pPr lvl="4"/>
            <a:r>
              <a:t/>
            </a:r>
          </a:p>
        </p:txBody>
      </p:sp>
      <p:sp>
        <p:nvSpPr>
          <p:cNvPr id="9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ig Fact">
    <p:spTree>
      <p:nvGrpSpPr>
        <p:cNvPr id="1" name=""/>
        <p:cNvGrpSpPr/>
        <p:nvPr/>
      </p:nvGrpSpPr>
      <p:grpSpPr>
        <a:xfrm>
          <a:off x="0" y="0"/>
          <a:ext cx="0" cy="0"/>
          <a:chOff x="0" y="0"/>
          <a:chExt cx="0" cy="0"/>
        </a:xfrm>
      </p:grpSpPr>
      <p:sp>
        <p:nvSpPr>
          <p:cNvPr id="106" name="Body Level One…"/>
          <p:cNvSpPr txBox="1"/>
          <p:nvPr>
            <p:ph type="body" idx="1" hasCustomPrompt="1"/>
          </p:nvPr>
        </p:nvSpPr>
        <p:spPr>
          <a:xfrm>
            <a:off x="1206500" y="1075927"/>
            <a:ext cx="21971000" cy="7241584"/>
          </a:xfrm>
          <a:prstGeom prst="rect">
            <a:avLst/>
          </a:prstGeom>
        </p:spPr>
        <p:txBody>
          <a:bodyPr anchor="b"/>
          <a:lstStyle>
            <a:lvl1pPr marL="0" indent="0" algn="ctr">
              <a:lnSpc>
                <a:spcPct val="80000"/>
              </a:lnSpc>
              <a:spcBef>
                <a:spcPts val="0"/>
              </a:spcBef>
              <a:buSzTx/>
              <a:buNone/>
              <a:defRPr b="1" spc="-250" sz="25000">
                <a:solidFill>
                  <a:schemeClr val="accent1">
                    <a:hueOff val="114395"/>
                    <a:lumOff val="-24975"/>
                  </a:schemeClr>
                </a:solidFill>
              </a:defRPr>
            </a:lvl1pPr>
            <a:lvl2pPr marL="0" indent="457200" algn="ctr">
              <a:lnSpc>
                <a:spcPct val="80000"/>
              </a:lnSpc>
              <a:spcBef>
                <a:spcPts val="0"/>
              </a:spcBef>
              <a:buSzTx/>
              <a:buNone/>
              <a:defRPr b="1" spc="-250" sz="25000">
                <a:solidFill>
                  <a:schemeClr val="accent1">
                    <a:hueOff val="114395"/>
                    <a:lumOff val="-24975"/>
                  </a:schemeClr>
                </a:solidFill>
              </a:defRPr>
            </a:lvl2pPr>
            <a:lvl3pPr marL="0" indent="914400" algn="ctr">
              <a:lnSpc>
                <a:spcPct val="80000"/>
              </a:lnSpc>
              <a:spcBef>
                <a:spcPts val="0"/>
              </a:spcBef>
              <a:buSzTx/>
              <a:buNone/>
              <a:defRPr b="1" spc="-250" sz="25000">
                <a:solidFill>
                  <a:schemeClr val="accent1">
                    <a:hueOff val="114395"/>
                    <a:lumOff val="-24975"/>
                  </a:schemeClr>
                </a:solidFill>
              </a:defRPr>
            </a:lvl3pPr>
            <a:lvl4pPr marL="0" indent="1371600" algn="ctr">
              <a:lnSpc>
                <a:spcPct val="80000"/>
              </a:lnSpc>
              <a:spcBef>
                <a:spcPts val="0"/>
              </a:spcBef>
              <a:buSzTx/>
              <a:buNone/>
              <a:defRPr b="1" spc="-250" sz="25000">
                <a:solidFill>
                  <a:schemeClr val="accent1">
                    <a:hueOff val="114395"/>
                    <a:lumOff val="-24975"/>
                  </a:schemeClr>
                </a:solidFill>
              </a:defRPr>
            </a:lvl4pPr>
            <a:lvl5pPr marL="0" indent="1828800" algn="ctr">
              <a:lnSpc>
                <a:spcPct val="80000"/>
              </a:lnSpc>
              <a:spcBef>
                <a:spcPts val="0"/>
              </a:spcBef>
              <a:buSzTx/>
              <a:buNone/>
              <a:defRPr b="1" spc="-250" sz="25000">
                <a:solidFill>
                  <a:schemeClr val="accent1">
                    <a:hueOff val="114395"/>
                    <a:lumOff val="-24975"/>
                  </a:schemeClr>
                </a:solidFill>
              </a:defRPr>
            </a:lvl5pPr>
          </a:lstStyle>
          <a:p>
            <a:pPr/>
            <a:r>
              <a:t>100%</a:t>
            </a:r>
          </a:p>
          <a:p>
            <a:pPr lvl="1"/>
            <a:r>
              <a:t/>
            </a:r>
          </a:p>
          <a:p>
            <a:pPr lvl="2"/>
            <a:r>
              <a:t/>
            </a:r>
          </a:p>
          <a:p>
            <a:pPr lvl="3"/>
            <a:r>
              <a:t/>
            </a:r>
          </a:p>
          <a:p>
            <a:pPr lvl="4"/>
            <a:r>
              <a:t/>
            </a:r>
          </a:p>
        </p:txBody>
      </p:sp>
      <p:sp>
        <p:nvSpPr>
          <p:cNvPr id="107" name="Fact information"/>
          <p:cNvSpPr txBox="1"/>
          <p:nvPr>
            <p:ph type="body" sz="quarter" idx="21" hasCustomPrompt="1"/>
          </p:nvPr>
        </p:nvSpPr>
        <p:spPr>
          <a:xfrm>
            <a:off x="1206500" y="8262180"/>
            <a:ext cx="21971000" cy="934780"/>
          </a:xfrm>
          <a:prstGeom prst="rect">
            <a:avLst/>
          </a:prstGeom>
        </p:spPr>
        <p:txBody>
          <a:bodyPr lIns="45719" tIns="45719" rIns="45719" bIns="45719"/>
          <a:lstStyle>
            <a:lvl1pPr marL="0" indent="0" algn="ctr" defTabSz="825500">
              <a:lnSpc>
                <a:spcPct val="100000"/>
              </a:lnSpc>
              <a:spcBef>
                <a:spcPts val="0"/>
              </a:spcBef>
              <a:buSzTx/>
              <a:buNone/>
              <a:defRPr b="1" sz="5500"/>
            </a:lvl1pPr>
          </a:lstStyle>
          <a:p>
            <a:pPr/>
            <a:r>
              <a:t>Fact information</a:t>
            </a:r>
          </a:p>
        </p:txBody>
      </p:sp>
      <p:sp>
        <p:nvSpPr>
          <p:cNvPr id="10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Quote">
    <p:spTree>
      <p:nvGrpSpPr>
        <p:cNvPr id="1" name=""/>
        <p:cNvGrpSpPr/>
        <p:nvPr/>
      </p:nvGrpSpPr>
      <p:grpSpPr>
        <a:xfrm>
          <a:off x="0" y="0"/>
          <a:ext cx="0" cy="0"/>
          <a:chOff x="0" y="0"/>
          <a:chExt cx="0" cy="0"/>
        </a:xfrm>
      </p:grpSpPr>
      <p:sp>
        <p:nvSpPr>
          <p:cNvPr id="115" name="Attribution"/>
          <p:cNvSpPr txBox="1"/>
          <p:nvPr>
            <p:ph type="body" sz="quarter" idx="21" hasCustomPrompt="1"/>
          </p:nvPr>
        </p:nvSpPr>
        <p:spPr>
          <a:xfrm>
            <a:off x="2480825" y="10675453"/>
            <a:ext cx="20149252"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Attribution</a:t>
            </a:r>
          </a:p>
        </p:txBody>
      </p:sp>
      <p:sp>
        <p:nvSpPr>
          <p:cNvPr id="116" name="Body Level One…"/>
          <p:cNvSpPr txBox="1"/>
          <p:nvPr>
            <p:ph type="body" sz="half" idx="1" hasCustomPrompt="1"/>
          </p:nvPr>
        </p:nvSpPr>
        <p:spPr>
          <a:xfrm>
            <a:off x="1753923" y="4939860"/>
            <a:ext cx="20876154" cy="3836280"/>
          </a:xfrm>
          <a:prstGeom prst="rect">
            <a:avLst/>
          </a:prstGeom>
        </p:spPr>
        <p:txBody>
          <a:bodyPr/>
          <a:lstStyle>
            <a:lvl1pPr marL="638923" indent="-4699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1pPr>
            <a:lvl2pPr marL="638923" indent="-127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2pPr>
            <a:lvl3pPr marL="638923" indent="4445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3pPr>
            <a:lvl4pPr marL="638923" indent="9017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4pPr>
            <a:lvl5pPr marL="638923" indent="1358900">
              <a:spcBef>
                <a:spcPts val="0"/>
              </a:spcBef>
              <a:buSzTx/>
              <a:buNone/>
              <a:defRPr spc="-170" sz="8500">
                <a:solidFill>
                  <a:schemeClr val="accent1">
                    <a:hueOff val="114395"/>
                    <a:lumOff val="-24975"/>
                  </a:schemeClr>
                </a:solidFill>
                <a:latin typeface="Helvetica Neue Medium"/>
                <a:ea typeface="Helvetica Neue Medium"/>
                <a:cs typeface="Helvetica Neue Medium"/>
                <a:sym typeface="Helvetica Neue Medium"/>
              </a:defRPr>
            </a:lvl5pPr>
          </a:lstStyle>
          <a:p>
            <a:pPr/>
            <a:r>
              <a:t>“Notable Quote”</a:t>
            </a:r>
          </a:p>
          <a:p>
            <a:pPr lvl="1"/>
            <a:r>
              <a:t/>
            </a:r>
          </a:p>
          <a:p>
            <a:pPr lvl="2"/>
            <a:r>
              <a:t/>
            </a:r>
          </a:p>
          <a:p>
            <a:pPr lvl="3"/>
            <a:r>
              <a:t/>
            </a:r>
          </a:p>
          <a:p>
            <a:pPr lvl="4"/>
            <a:r>
              <a:t/>
            </a:r>
          </a:p>
        </p:txBody>
      </p:sp>
      <p:sp>
        <p:nvSpPr>
          <p:cNvPr id="11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 3 Up">
    <p:spTree>
      <p:nvGrpSpPr>
        <p:cNvPr id="1" name=""/>
        <p:cNvGrpSpPr/>
        <p:nvPr/>
      </p:nvGrpSpPr>
      <p:grpSpPr>
        <a:xfrm>
          <a:off x="0" y="0"/>
          <a:ext cx="0" cy="0"/>
          <a:chOff x="0" y="0"/>
          <a:chExt cx="0" cy="0"/>
        </a:xfrm>
      </p:grpSpPr>
      <p:sp>
        <p:nvSpPr>
          <p:cNvPr id="124" name="Hot-air balloons viewed from below against a blue sky"/>
          <p:cNvSpPr/>
          <p:nvPr>
            <p:ph type="pic" sz="quarter" idx="21"/>
          </p:nvPr>
        </p:nvSpPr>
        <p:spPr>
          <a:xfrm>
            <a:off x="15436504" y="1270000"/>
            <a:ext cx="8167167" cy="5422900"/>
          </a:xfrm>
          <a:prstGeom prst="rect">
            <a:avLst/>
          </a:prstGeom>
        </p:spPr>
        <p:txBody>
          <a:bodyPr lIns="91439" tIns="45719" rIns="91439" bIns="45719">
            <a:noAutofit/>
          </a:bodyPr>
          <a:lstStyle/>
          <a:p>
            <a:pPr/>
          </a:p>
        </p:txBody>
      </p:sp>
      <p:sp>
        <p:nvSpPr>
          <p:cNvPr id="125" name="Close-up of the top of a hot-air balloon viewed from above"/>
          <p:cNvSpPr/>
          <p:nvPr>
            <p:ph type="pic" sz="quarter" idx="22"/>
          </p:nvPr>
        </p:nvSpPr>
        <p:spPr>
          <a:xfrm>
            <a:off x="15461772" y="7085972"/>
            <a:ext cx="8148414" cy="5432276"/>
          </a:xfrm>
          <a:prstGeom prst="rect">
            <a:avLst/>
          </a:prstGeom>
        </p:spPr>
        <p:txBody>
          <a:bodyPr lIns="91439" tIns="45719" rIns="91439" bIns="45719">
            <a:noAutofit/>
          </a:bodyPr>
          <a:lstStyle/>
          <a:p>
            <a:pPr/>
          </a:p>
        </p:txBody>
      </p:sp>
      <p:sp>
        <p:nvSpPr>
          <p:cNvPr id="126" name="Hot-air balloons viewed from below against a blue sky"/>
          <p:cNvSpPr/>
          <p:nvPr>
            <p:ph type="pic" idx="23"/>
          </p:nvPr>
        </p:nvSpPr>
        <p:spPr>
          <a:xfrm>
            <a:off x="-124635" y="1270000"/>
            <a:ext cx="16859219" cy="11239479"/>
          </a:xfrm>
          <a:prstGeom prst="rect">
            <a:avLst/>
          </a:prstGeom>
        </p:spPr>
        <p:txBody>
          <a:bodyPr lIns="91439" tIns="45719" rIns="91439" bIns="45719">
            <a:noAutofit/>
          </a:bodyPr>
          <a:lstStyle/>
          <a:p>
            <a:pPr/>
          </a:p>
        </p:txBody>
      </p:sp>
      <p:sp>
        <p:nvSpPr>
          <p:cNvPr id="127"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Photo">
    <p:spTree>
      <p:nvGrpSpPr>
        <p:cNvPr id="1" name=""/>
        <p:cNvGrpSpPr/>
        <p:nvPr/>
      </p:nvGrpSpPr>
      <p:grpSpPr>
        <a:xfrm>
          <a:off x="0" y="0"/>
          <a:ext cx="0" cy="0"/>
          <a:chOff x="0" y="0"/>
          <a:chExt cx="0" cy="0"/>
        </a:xfrm>
      </p:grpSpPr>
      <p:sp>
        <p:nvSpPr>
          <p:cNvPr id="134" name="Hot-air balloons viewed from below against a blue sky"/>
          <p:cNvSpPr/>
          <p:nvPr>
            <p:ph type="pic" idx="21"/>
          </p:nvPr>
        </p:nvSpPr>
        <p:spPr>
          <a:xfrm>
            <a:off x="0" y="-1270000"/>
            <a:ext cx="24384000" cy="16256000"/>
          </a:xfrm>
          <a:prstGeom prst="rect">
            <a:avLst/>
          </a:prstGeom>
        </p:spPr>
        <p:txBody>
          <a:bodyPr lIns="91439" tIns="45719" rIns="91439" bIns="45719">
            <a:noAutofit/>
          </a:bodyPr>
          <a:lstStyle/>
          <a:p>
            <a:pPr/>
          </a:p>
        </p:txBody>
      </p:sp>
      <p:sp>
        <p:nvSpPr>
          <p:cNvPr id="13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lank">
    <p:spTree>
      <p:nvGrpSpPr>
        <p:cNvPr id="1" name=""/>
        <p:cNvGrpSpPr/>
        <p:nvPr/>
      </p:nvGrpSpPr>
      <p:grpSpPr>
        <a:xfrm>
          <a:off x="0" y="0"/>
          <a:ext cx="0" cy="0"/>
          <a:chOff x="0" y="0"/>
          <a:chExt cx="0" cy="0"/>
        </a:xfrm>
      </p:grpSpPr>
      <p:sp>
        <p:nvSpPr>
          <p:cNvPr id="1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p:spTree>
      <p:nvGrpSpPr>
        <p:cNvPr id="1" name=""/>
        <p:cNvGrpSpPr/>
        <p:nvPr/>
      </p:nvGrpSpPr>
      <p:grpSpPr>
        <a:xfrm>
          <a:off x="0" y="0"/>
          <a:ext cx="0" cy="0"/>
          <a:chOff x="0" y="0"/>
          <a:chExt cx="0" cy="0"/>
        </a:xfrm>
      </p:grpSpPr>
      <p:sp>
        <p:nvSpPr>
          <p:cNvPr id="21" name="Close-up of the top of a hot-air balloon viewed from above"/>
          <p:cNvSpPr/>
          <p:nvPr>
            <p:ph type="pic" idx="21"/>
          </p:nvPr>
        </p:nvSpPr>
        <p:spPr>
          <a:xfrm>
            <a:off x="0" y="-1270000"/>
            <a:ext cx="24384000" cy="16256000"/>
          </a:xfrm>
          <a:prstGeom prst="rect">
            <a:avLst/>
          </a:prstGeom>
        </p:spPr>
        <p:txBody>
          <a:bodyPr lIns="91439" tIns="45719" rIns="91439" bIns="45719">
            <a:noAutofit/>
          </a:bodyPr>
          <a:lstStyle/>
          <a:p>
            <a:pPr/>
          </a:p>
        </p:txBody>
      </p:sp>
      <p:sp>
        <p:nvSpPr>
          <p:cNvPr id="22" name="Presentation Title"/>
          <p:cNvSpPr txBox="1"/>
          <p:nvPr>
            <p:ph type="title" hasCustomPrompt="1"/>
          </p:nvPr>
        </p:nvSpPr>
        <p:spPr>
          <a:xfrm>
            <a:off x="1206500" y="7124700"/>
            <a:ext cx="21971000" cy="4648200"/>
          </a:xfrm>
          <a:prstGeom prst="rect">
            <a:avLst/>
          </a:prstGeom>
        </p:spPr>
        <p:txBody>
          <a:bodyPr anchor="b"/>
          <a:lstStyle>
            <a:lvl1pPr>
              <a:defRPr spc="-232" sz="11600">
                <a:solidFill>
                  <a:srgbClr val="FFFFFF"/>
                </a:solidFill>
              </a:defRPr>
            </a:lvl1pPr>
          </a:lstStyle>
          <a:p>
            <a:pPr/>
            <a:r>
              <a:t>Presentation Title</a:t>
            </a:r>
          </a:p>
        </p:txBody>
      </p:sp>
      <p:sp>
        <p:nvSpPr>
          <p:cNvPr id="23" name="Author and Date"/>
          <p:cNvSpPr txBox="1"/>
          <p:nvPr>
            <p:ph type="body" sz="quarter" idx="22" hasCustomPrompt="1"/>
          </p:nvPr>
        </p:nvSpPr>
        <p:spPr>
          <a:xfrm>
            <a:off x="1207690" y="1106137"/>
            <a:ext cx="21968621" cy="636979"/>
          </a:xfrm>
          <a:prstGeom prst="rect">
            <a:avLst/>
          </a:prstGeom>
        </p:spPr>
        <p:txBody>
          <a:bodyPr lIns="45719" tIns="45719" rIns="45719" bIns="45719"/>
          <a:lstStyle>
            <a:lvl1pPr marL="0" indent="0" defTabSz="825500">
              <a:lnSpc>
                <a:spcPct val="100000"/>
              </a:lnSpc>
              <a:spcBef>
                <a:spcPts val="0"/>
              </a:spcBef>
              <a:buSzTx/>
              <a:buNone/>
              <a:defRPr b="1" sz="3600"/>
            </a:lvl1pPr>
          </a:lstStyle>
          <a:p>
            <a:pPr/>
            <a:r>
              <a:t>Author and Date</a:t>
            </a:r>
          </a:p>
        </p:txBody>
      </p:sp>
      <p:sp>
        <p:nvSpPr>
          <p:cNvPr id="24" name="Body Level One…"/>
          <p:cNvSpPr txBox="1"/>
          <p:nvPr>
            <p:ph type="body" sz="quarter" idx="1" hasCustomPrompt="1"/>
          </p:nvPr>
        </p:nvSpPr>
        <p:spPr>
          <a:xfrm>
            <a:off x="1206500" y="11609910"/>
            <a:ext cx="21971000" cy="1116952"/>
          </a:xfrm>
          <a:prstGeom prst="rect">
            <a:avLst/>
          </a:prstGeom>
        </p:spPr>
        <p:txBody>
          <a:bodyPr/>
          <a:lstStyle>
            <a:lvl1pPr marL="0" indent="0" defTabSz="825500">
              <a:lnSpc>
                <a:spcPct val="100000"/>
              </a:lnSpc>
              <a:spcBef>
                <a:spcPts val="0"/>
              </a:spcBef>
              <a:buSzTx/>
              <a:buNone/>
              <a:defRPr b="1" sz="5500">
                <a:solidFill>
                  <a:srgbClr val="FFFFFF"/>
                </a:solidFill>
              </a:defRPr>
            </a:lvl1pPr>
            <a:lvl2pPr marL="0" indent="457200" defTabSz="825500">
              <a:lnSpc>
                <a:spcPct val="100000"/>
              </a:lnSpc>
              <a:spcBef>
                <a:spcPts val="0"/>
              </a:spcBef>
              <a:buSzTx/>
              <a:buNone/>
              <a:defRPr b="1" sz="5500">
                <a:solidFill>
                  <a:srgbClr val="FFFFFF"/>
                </a:solidFill>
              </a:defRPr>
            </a:lvl2pPr>
            <a:lvl3pPr marL="0" indent="914400" defTabSz="825500">
              <a:lnSpc>
                <a:spcPct val="100000"/>
              </a:lnSpc>
              <a:spcBef>
                <a:spcPts val="0"/>
              </a:spcBef>
              <a:buSzTx/>
              <a:buNone/>
              <a:defRPr b="1" sz="5500">
                <a:solidFill>
                  <a:srgbClr val="FFFFFF"/>
                </a:solidFill>
              </a:defRPr>
            </a:lvl3pPr>
            <a:lvl4pPr marL="0" indent="1371600" defTabSz="825500">
              <a:lnSpc>
                <a:spcPct val="100000"/>
              </a:lnSpc>
              <a:spcBef>
                <a:spcPts val="0"/>
              </a:spcBef>
              <a:buSzTx/>
              <a:buNone/>
              <a:defRPr b="1" sz="5500">
                <a:solidFill>
                  <a:srgbClr val="FFFFFF"/>
                </a:solidFill>
              </a:defRPr>
            </a:lvl4pPr>
            <a:lvl5pPr marL="0" indent="1828800" defTabSz="825500">
              <a:lnSpc>
                <a:spcPct val="100000"/>
              </a:lnSpc>
              <a:spcBef>
                <a:spcPts val="0"/>
              </a:spcBef>
              <a:buSzTx/>
              <a:buNone/>
              <a:defRPr b="1" sz="5500">
                <a:solidFill>
                  <a:srgbClr val="FFFFFF"/>
                </a:solidFill>
              </a:defRPr>
            </a:lvl5pPr>
          </a:lstStyle>
          <a:p>
            <a:pPr/>
            <a:r>
              <a:t>Presentation Subtitle</a:t>
            </a:r>
          </a:p>
          <a:p>
            <a:pPr lvl="1"/>
            <a:r>
              <a:t/>
            </a:r>
          </a:p>
          <a:p>
            <a:pPr lvl="2"/>
            <a:r>
              <a:t/>
            </a:r>
          </a:p>
          <a:p>
            <a:pPr lvl="3"/>
            <a:r>
              <a:t/>
            </a:r>
          </a:p>
          <a:p>
            <a:pPr lvl="4"/>
            <a:r>
              <a:t/>
            </a:r>
          </a:p>
        </p:txBody>
      </p:sp>
      <p:sp>
        <p:nvSpPr>
          <p:cNvPr id="25" name="Slide Number"/>
          <p:cNvSpPr txBox="1"/>
          <p:nvPr>
            <p:ph type="sldNum" sz="quarter" idx="2"/>
          </p:nvPr>
        </p:nvSpPr>
        <p:spPr>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Photo Alt">
    <p:spTree>
      <p:nvGrpSpPr>
        <p:cNvPr id="1" name=""/>
        <p:cNvGrpSpPr/>
        <p:nvPr/>
      </p:nvGrpSpPr>
      <p:grpSpPr>
        <a:xfrm>
          <a:off x="0" y="0"/>
          <a:ext cx="0" cy="0"/>
          <a:chOff x="0" y="0"/>
          <a:chExt cx="0" cy="0"/>
        </a:xfrm>
      </p:grpSpPr>
      <p:sp>
        <p:nvSpPr>
          <p:cNvPr id="32" name="Close-up of a hot-air balloon viewed from below"/>
          <p:cNvSpPr/>
          <p:nvPr>
            <p:ph type="pic" idx="21"/>
          </p:nvPr>
        </p:nvSpPr>
        <p:spPr>
          <a:xfrm>
            <a:off x="9226574" y="1270000"/>
            <a:ext cx="16840152" cy="11184435"/>
          </a:xfrm>
          <a:prstGeom prst="rect">
            <a:avLst/>
          </a:prstGeom>
        </p:spPr>
        <p:txBody>
          <a:bodyPr lIns="91439" tIns="45719" rIns="91439" bIns="45719">
            <a:noAutofit/>
          </a:bodyPr>
          <a:lstStyle/>
          <a:p>
            <a:pPr/>
          </a:p>
        </p:txBody>
      </p:sp>
      <p:sp>
        <p:nvSpPr>
          <p:cNvPr id="33" name="Slide Title"/>
          <p:cNvSpPr txBox="1"/>
          <p:nvPr>
            <p:ph type="title" hasCustomPrompt="1"/>
          </p:nvPr>
        </p:nvSpPr>
        <p:spPr>
          <a:xfrm>
            <a:off x="1206500" y="1270000"/>
            <a:ext cx="9779000" cy="5882273"/>
          </a:xfrm>
          <a:prstGeom prst="rect">
            <a:avLst/>
          </a:prstGeom>
        </p:spPr>
        <p:txBody>
          <a:bodyPr anchor="b"/>
          <a:lstStyle/>
          <a:p>
            <a:pPr/>
            <a:r>
              <a:t>Slide Title</a:t>
            </a:r>
          </a:p>
        </p:txBody>
      </p:sp>
      <p:sp>
        <p:nvSpPr>
          <p:cNvPr id="34" name="Body Level One…"/>
          <p:cNvSpPr txBox="1"/>
          <p:nvPr>
            <p:ph type="body" sz="quarter" idx="1" hasCustomPrompt="1"/>
          </p:nvPr>
        </p:nvSpPr>
        <p:spPr>
          <a:xfrm>
            <a:off x="1206500" y="7060576"/>
            <a:ext cx="9779000" cy="5385424"/>
          </a:xfrm>
          <a:prstGeom prst="rect">
            <a:avLst/>
          </a:prstGeom>
        </p:spPr>
        <p:txBody>
          <a:bodyPr/>
          <a:lstStyle>
            <a:lvl1pPr marL="0" indent="0" defTabSz="825500">
              <a:lnSpc>
                <a:spcPct val="100000"/>
              </a:lnSpc>
              <a:spcBef>
                <a:spcPts val="0"/>
              </a:spcBef>
              <a:buSzTx/>
              <a:buNone/>
              <a:defRPr b="1" sz="5500"/>
            </a:lvl1pPr>
            <a:lvl2pPr marL="0" indent="457200" defTabSz="825500">
              <a:lnSpc>
                <a:spcPct val="100000"/>
              </a:lnSpc>
              <a:spcBef>
                <a:spcPts val="0"/>
              </a:spcBef>
              <a:buSzTx/>
              <a:buNone/>
              <a:defRPr b="1" sz="5500"/>
            </a:lvl2pPr>
            <a:lvl3pPr marL="0" indent="914400" defTabSz="825500">
              <a:lnSpc>
                <a:spcPct val="100000"/>
              </a:lnSpc>
              <a:spcBef>
                <a:spcPts val="0"/>
              </a:spcBef>
              <a:buSzTx/>
              <a:buNone/>
              <a:defRPr b="1" sz="5500"/>
            </a:lvl3pPr>
            <a:lvl4pPr marL="0" indent="1371600" defTabSz="825500">
              <a:lnSpc>
                <a:spcPct val="100000"/>
              </a:lnSpc>
              <a:spcBef>
                <a:spcPts val="0"/>
              </a:spcBef>
              <a:buSzTx/>
              <a:buNone/>
              <a:defRPr b="1" sz="5500"/>
            </a:lvl4pPr>
            <a:lvl5pPr marL="0" indent="1828800" defTabSz="825500">
              <a:lnSpc>
                <a:spcPct val="100000"/>
              </a:lnSpc>
              <a:spcBef>
                <a:spcPts val="0"/>
              </a:spcBef>
              <a:buSzTx/>
              <a:buNone/>
              <a:defRPr b="1" sz="5500"/>
            </a:lvl5pPr>
          </a:lstStyle>
          <a:p>
            <a:pPr/>
            <a:r>
              <a:t>Slide Subtitle</a:t>
            </a:r>
          </a:p>
          <a:p>
            <a:pPr lvl="1"/>
            <a:r>
              <a:t/>
            </a:r>
          </a:p>
          <a:p>
            <a:pPr lvl="2"/>
            <a:r>
              <a:t/>
            </a:r>
          </a:p>
          <a:p>
            <a:pPr lvl="3"/>
            <a:r>
              <a:t/>
            </a:r>
          </a:p>
          <a:p>
            <a:pPr lvl="4"/>
            <a:r>
              <a:t/>
            </a:r>
          </a:p>
        </p:txBody>
      </p:sp>
      <p:sp>
        <p:nvSpPr>
          <p:cNvPr id="35" name="Slide Number"/>
          <p:cNvSpPr txBox="1"/>
          <p:nvPr>
            <p:ph type="sldNum" sz="quarter" idx="2"/>
          </p:nvPr>
        </p:nvSpPr>
        <p:spPr>
          <a:xfrm>
            <a:off x="12001499" y="13085233"/>
            <a:ext cx="368505" cy="374600"/>
          </a:xfrm>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amp; Bullets">
    <p:spTree>
      <p:nvGrpSpPr>
        <p:cNvPr id="1" name=""/>
        <p:cNvGrpSpPr/>
        <p:nvPr/>
      </p:nvGrpSpPr>
      <p:grpSpPr>
        <a:xfrm>
          <a:off x="0" y="0"/>
          <a:ext cx="0" cy="0"/>
          <a:chOff x="0" y="0"/>
          <a:chExt cx="0" cy="0"/>
        </a:xfrm>
      </p:grpSpPr>
      <p:sp>
        <p:nvSpPr>
          <p:cNvPr id="42" name="Slide Title"/>
          <p:cNvSpPr txBox="1"/>
          <p:nvPr>
            <p:ph type="title" hasCustomPrompt="1"/>
          </p:nvPr>
        </p:nvSpPr>
        <p:spPr>
          <a:prstGeom prst="rect">
            <a:avLst/>
          </a:prstGeom>
        </p:spPr>
        <p:txBody>
          <a:bodyPr/>
          <a:lstStyle/>
          <a:p>
            <a:pPr/>
            <a:r>
              <a:t>Slide Title</a:t>
            </a:r>
          </a:p>
        </p:txBody>
      </p:sp>
      <p:sp>
        <p:nvSpPr>
          <p:cNvPr id="43" name="Slide Subtitle"/>
          <p:cNvSpPr txBox="1"/>
          <p:nvPr>
            <p:ph type="body" sz="quarter" idx="21" hasCustomPrompt="1"/>
          </p:nvPr>
        </p:nvSpPr>
        <p:spPr>
          <a:xfrm>
            <a:off x="1206500" y="2245962"/>
            <a:ext cx="21971000" cy="934780"/>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44" name="Body Level One…"/>
          <p:cNvSpPr txBox="1"/>
          <p:nvPr>
            <p:ph type="body" idx="1" hasCustomPrompt="1"/>
          </p:nvPr>
        </p:nvSpPr>
        <p:spPr>
          <a:prstGeom prst="rect">
            <a:avLst/>
          </a:prstGeom>
        </p:spPr>
        <p:txBody>
          <a:bodyPr/>
          <a:lstStyle/>
          <a:p>
            <a:pPr/>
            <a:r>
              <a:t>Slide bullet text</a:t>
            </a:r>
          </a:p>
          <a:p>
            <a:pPr lvl="1"/>
            <a:r>
              <a:t/>
            </a:r>
          </a:p>
          <a:p>
            <a:pPr lvl="2"/>
            <a:r>
              <a:t/>
            </a:r>
          </a:p>
          <a:p>
            <a:pPr lvl="3"/>
            <a:r>
              <a:t/>
            </a:r>
          </a:p>
          <a:p>
            <a:pPr lvl="4"/>
            <a:r>
              <a:t/>
            </a:r>
          </a:p>
        </p:txBody>
      </p:sp>
      <p:sp>
        <p:nvSpPr>
          <p:cNvPr id="4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Bullets">
    <p:spTree>
      <p:nvGrpSpPr>
        <p:cNvPr id="1" name=""/>
        <p:cNvGrpSpPr/>
        <p:nvPr/>
      </p:nvGrpSpPr>
      <p:grpSpPr>
        <a:xfrm>
          <a:off x="0" y="0"/>
          <a:ext cx="0" cy="0"/>
          <a:chOff x="0" y="0"/>
          <a:chExt cx="0" cy="0"/>
        </a:xfrm>
      </p:grpSpPr>
      <p:sp>
        <p:nvSpPr>
          <p:cNvPr id="52" name="Body Level One…"/>
          <p:cNvSpPr txBox="1"/>
          <p:nvPr>
            <p:ph type="body" idx="1" hasCustomPrompt="1"/>
          </p:nvPr>
        </p:nvSpPr>
        <p:spPr>
          <a:prstGeom prst="rect">
            <a:avLst/>
          </a:prstGeom>
        </p:spPr>
        <p:txBody>
          <a:bodyPr numCol="2" spcCol="1098550"/>
          <a:lstStyle/>
          <a:p>
            <a:pPr/>
            <a:r>
              <a:t>Slide bullet text</a:t>
            </a:r>
          </a:p>
          <a:p>
            <a:pPr lvl="1"/>
            <a:r>
              <a:t/>
            </a:r>
          </a:p>
          <a:p>
            <a:pPr lvl="2"/>
            <a:r>
              <a:t/>
            </a:r>
          </a:p>
          <a:p>
            <a:pPr lvl="3"/>
            <a:r>
              <a:t/>
            </a:r>
          </a:p>
          <a:p>
            <a:pPr lvl="4"/>
            <a:r>
              <a:t/>
            </a:r>
          </a:p>
        </p:txBody>
      </p:sp>
      <p:sp>
        <p:nvSpPr>
          <p:cNvPr id="5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Bullets &amp; Photo">
    <p:spTree>
      <p:nvGrpSpPr>
        <p:cNvPr id="1" name=""/>
        <p:cNvGrpSpPr/>
        <p:nvPr/>
      </p:nvGrpSpPr>
      <p:grpSpPr>
        <a:xfrm>
          <a:off x="0" y="0"/>
          <a:ext cx="0" cy="0"/>
          <a:chOff x="0" y="0"/>
          <a:chExt cx="0" cy="0"/>
        </a:xfrm>
      </p:grpSpPr>
      <p:sp>
        <p:nvSpPr>
          <p:cNvPr id="60" name="Slide Subtitle"/>
          <p:cNvSpPr txBox="1"/>
          <p:nvPr>
            <p:ph type="body" sz="quarter" idx="21" hasCustomPrompt="1"/>
          </p:nvPr>
        </p:nvSpPr>
        <p:spPr>
          <a:xfrm>
            <a:off x="1206500" y="2247900"/>
            <a:ext cx="9779000" cy="934779"/>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61" name="Body Level One…"/>
          <p:cNvSpPr txBox="1"/>
          <p:nvPr>
            <p:ph type="body" sz="half" idx="1" hasCustomPrompt="1"/>
          </p:nvPr>
        </p:nvSpPr>
        <p:spPr>
          <a:xfrm>
            <a:off x="1206500" y="4248504"/>
            <a:ext cx="9779000" cy="8256630"/>
          </a:xfrm>
          <a:prstGeom prst="rect">
            <a:avLst/>
          </a:prstGeom>
        </p:spPr>
        <p:txBody>
          <a:bodyPr/>
          <a:lstStyle/>
          <a:p>
            <a:pPr/>
            <a:r>
              <a:t>Slide bullet text</a:t>
            </a:r>
          </a:p>
          <a:p>
            <a:pPr lvl="1"/>
            <a:r>
              <a:t/>
            </a:r>
          </a:p>
          <a:p>
            <a:pPr lvl="2"/>
            <a:r>
              <a:t/>
            </a:r>
          </a:p>
          <a:p>
            <a:pPr lvl="3"/>
            <a:r>
              <a:t/>
            </a:r>
          </a:p>
          <a:p>
            <a:pPr lvl="4"/>
            <a:r>
              <a:t/>
            </a:r>
          </a:p>
        </p:txBody>
      </p:sp>
      <p:sp>
        <p:nvSpPr>
          <p:cNvPr id="62" name="Hot-air balloons viewed from below against a blue sky"/>
          <p:cNvSpPr/>
          <p:nvPr>
            <p:ph type="pic" idx="22"/>
          </p:nvPr>
        </p:nvSpPr>
        <p:spPr>
          <a:xfrm>
            <a:off x="8432800" y="1263848"/>
            <a:ext cx="16850011" cy="11188205"/>
          </a:xfrm>
          <a:prstGeom prst="rect">
            <a:avLst/>
          </a:prstGeom>
        </p:spPr>
        <p:txBody>
          <a:bodyPr lIns="91439" tIns="45719" rIns="91439" bIns="45719">
            <a:noAutofit/>
          </a:bodyPr>
          <a:lstStyle/>
          <a:p>
            <a:pPr/>
          </a:p>
        </p:txBody>
      </p:sp>
      <p:sp>
        <p:nvSpPr>
          <p:cNvPr id="63" name="Slide Title"/>
          <p:cNvSpPr txBox="1"/>
          <p:nvPr>
            <p:ph type="title" hasCustomPrompt="1"/>
          </p:nvPr>
        </p:nvSpPr>
        <p:spPr>
          <a:xfrm>
            <a:off x="1206500" y="952500"/>
            <a:ext cx="9779000" cy="1435100"/>
          </a:xfrm>
          <a:prstGeom prst="rect">
            <a:avLst/>
          </a:prstGeom>
        </p:spPr>
        <p:txBody>
          <a:bodyPr/>
          <a:lstStyle/>
          <a:p>
            <a:pPr/>
            <a:r>
              <a:t>Slide Title</a:t>
            </a:r>
          </a:p>
        </p:txBody>
      </p:sp>
      <p:sp>
        <p:nvSpPr>
          <p:cNvPr id="6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Section">
    <p:bg>
      <p:bgPr>
        <a:solidFill>
          <a:srgbClr val="003462"/>
        </a:solidFill>
      </p:bgPr>
    </p:bg>
    <p:spTree>
      <p:nvGrpSpPr>
        <p:cNvPr id="1" name=""/>
        <p:cNvGrpSpPr/>
        <p:nvPr/>
      </p:nvGrpSpPr>
      <p:grpSpPr>
        <a:xfrm>
          <a:off x="0" y="0"/>
          <a:ext cx="0" cy="0"/>
          <a:chOff x="0" y="0"/>
          <a:chExt cx="0" cy="0"/>
        </a:xfrm>
      </p:grpSpPr>
      <p:sp>
        <p:nvSpPr>
          <p:cNvPr id="71" name="Section Title"/>
          <p:cNvSpPr txBox="1"/>
          <p:nvPr>
            <p:ph type="title" hasCustomPrompt="1"/>
          </p:nvPr>
        </p:nvSpPr>
        <p:spPr>
          <a:xfrm>
            <a:off x="1206496" y="4533900"/>
            <a:ext cx="21971004" cy="4648200"/>
          </a:xfrm>
          <a:prstGeom prst="rect">
            <a:avLst/>
          </a:prstGeom>
        </p:spPr>
        <p:txBody>
          <a:bodyPr anchor="ctr"/>
          <a:lstStyle>
            <a:lvl1pPr>
              <a:defRPr b="0" spc="-232" sz="11600">
                <a:solidFill>
                  <a:srgbClr val="FFFFFF"/>
                </a:solidFill>
                <a:latin typeface="Helvetica Neue Medium"/>
                <a:ea typeface="Helvetica Neue Medium"/>
                <a:cs typeface="Helvetica Neue Medium"/>
                <a:sym typeface="Helvetica Neue Medium"/>
              </a:defRPr>
            </a:lvl1pPr>
          </a:lstStyle>
          <a:p>
            <a:pPr/>
            <a:r>
              <a:t>Section Title</a:t>
            </a:r>
          </a:p>
        </p:txBody>
      </p:sp>
      <p:sp>
        <p:nvSpPr>
          <p:cNvPr id="72" name="Slide Number"/>
          <p:cNvSpPr txBox="1"/>
          <p:nvPr>
            <p:ph type="sldNum" sz="quarter" idx="2"/>
          </p:nvPr>
        </p:nvSpPr>
        <p:spPr>
          <a:xfrm>
            <a:off x="12001499" y="13085233"/>
            <a:ext cx="368505" cy="374600"/>
          </a:xfrm>
          <a:prstGeom prst="rect">
            <a:avLst/>
          </a:prstGeom>
        </p:spPr>
        <p:txBody>
          <a:bodyPr/>
          <a:lstStyle>
            <a:lvl1pPr>
              <a:defRPr>
                <a:solidFill>
                  <a:srgbClr val="FFFFFF"/>
                </a:solidFill>
              </a:defRPr>
            </a:lvl1p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Only">
    <p:spTree>
      <p:nvGrpSpPr>
        <p:cNvPr id="1" name=""/>
        <p:cNvGrpSpPr/>
        <p:nvPr/>
      </p:nvGrpSpPr>
      <p:grpSpPr>
        <a:xfrm>
          <a:off x="0" y="0"/>
          <a:ext cx="0" cy="0"/>
          <a:chOff x="0" y="0"/>
          <a:chExt cx="0" cy="0"/>
        </a:xfrm>
      </p:grpSpPr>
      <p:sp>
        <p:nvSpPr>
          <p:cNvPr id="79" name="Slide Title"/>
          <p:cNvSpPr txBox="1"/>
          <p:nvPr>
            <p:ph type="title" hasCustomPrompt="1"/>
          </p:nvPr>
        </p:nvSpPr>
        <p:spPr>
          <a:xfrm>
            <a:off x="1206500" y="952500"/>
            <a:ext cx="21971000" cy="1434949"/>
          </a:xfrm>
          <a:prstGeom prst="rect">
            <a:avLst/>
          </a:prstGeom>
        </p:spPr>
        <p:txBody>
          <a:bodyPr/>
          <a:lstStyle/>
          <a:p>
            <a:pPr/>
            <a:r>
              <a:t>Slide Title</a:t>
            </a:r>
          </a:p>
        </p:txBody>
      </p:sp>
      <p:sp>
        <p:nvSpPr>
          <p:cNvPr id="80" name="Slide Subtitle"/>
          <p:cNvSpPr txBox="1"/>
          <p:nvPr>
            <p:ph type="body" sz="quarter" idx="21" hasCustomPrompt="1"/>
          </p:nvPr>
        </p:nvSpPr>
        <p:spPr>
          <a:xfrm>
            <a:off x="1206500" y="2247900"/>
            <a:ext cx="21971000" cy="934779"/>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Slide Subtitle</a:t>
            </a:r>
          </a:p>
        </p:txBody>
      </p:sp>
      <p:sp>
        <p:nvSpPr>
          <p:cNvPr id="8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Agenda">
    <p:spTree>
      <p:nvGrpSpPr>
        <p:cNvPr id="1" name=""/>
        <p:cNvGrpSpPr/>
        <p:nvPr/>
      </p:nvGrpSpPr>
      <p:grpSpPr>
        <a:xfrm>
          <a:off x="0" y="0"/>
          <a:ext cx="0" cy="0"/>
          <a:chOff x="0" y="0"/>
          <a:chExt cx="0" cy="0"/>
        </a:xfrm>
      </p:grpSpPr>
      <p:sp>
        <p:nvSpPr>
          <p:cNvPr id="88" name="Agenda Title"/>
          <p:cNvSpPr txBox="1"/>
          <p:nvPr>
            <p:ph type="title" hasCustomPrompt="1"/>
          </p:nvPr>
        </p:nvSpPr>
        <p:spPr>
          <a:xfrm>
            <a:off x="1206500" y="952500"/>
            <a:ext cx="21971000" cy="1435100"/>
          </a:xfrm>
          <a:prstGeom prst="rect">
            <a:avLst/>
          </a:prstGeom>
        </p:spPr>
        <p:txBody>
          <a:bodyPr/>
          <a:lstStyle/>
          <a:p>
            <a:pPr/>
            <a:r>
              <a:t>Agenda Title</a:t>
            </a:r>
          </a:p>
        </p:txBody>
      </p:sp>
      <p:sp>
        <p:nvSpPr>
          <p:cNvPr id="89" name="Agenda Subtitle"/>
          <p:cNvSpPr txBox="1"/>
          <p:nvPr>
            <p:ph type="body" sz="quarter" idx="21" hasCustomPrompt="1"/>
          </p:nvPr>
        </p:nvSpPr>
        <p:spPr>
          <a:xfrm>
            <a:off x="1206500" y="2247900"/>
            <a:ext cx="21971000" cy="934779"/>
          </a:xfrm>
          <a:prstGeom prst="rect">
            <a:avLst/>
          </a:prstGeom>
        </p:spPr>
        <p:txBody>
          <a:bodyPr lIns="45719" tIns="45719" rIns="45719" bIns="45719"/>
          <a:lstStyle>
            <a:lvl1pPr marL="0" indent="0" defTabSz="825500">
              <a:lnSpc>
                <a:spcPct val="100000"/>
              </a:lnSpc>
              <a:spcBef>
                <a:spcPts val="0"/>
              </a:spcBef>
              <a:buSzTx/>
              <a:buNone/>
              <a:defRPr b="1" sz="5500"/>
            </a:lvl1pPr>
          </a:lstStyle>
          <a:p>
            <a:pPr/>
            <a:r>
              <a:t>Agenda Subtitle</a:t>
            </a:r>
          </a:p>
        </p:txBody>
      </p:sp>
      <p:sp>
        <p:nvSpPr>
          <p:cNvPr id="90" name="Body Level One…"/>
          <p:cNvSpPr txBox="1"/>
          <p:nvPr>
            <p:ph type="body" idx="1" hasCustomPrompt="1"/>
          </p:nvPr>
        </p:nvSpPr>
        <p:spPr>
          <a:prstGeom prst="rect">
            <a:avLst/>
          </a:prstGeom>
        </p:spPr>
        <p:txBody>
          <a:bodyPr/>
          <a:lstStyle>
            <a:lvl1pPr marL="0" indent="0" defTabSz="825500">
              <a:lnSpc>
                <a:spcPct val="100000"/>
              </a:lnSpc>
              <a:spcBef>
                <a:spcPts val="1800"/>
              </a:spcBef>
              <a:buSzTx/>
              <a:buNone/>
              <a:defRPr spc="-55" sz="5500"/>
            </a:lvl1pPr>
            <a:lvl2pPr marL="0" indent="457200" defTabSz="825500">
              <a:lnSpc>
                <a:spcPct val="100000"/>
              </a:lnSpc>
              <a:spcBef>
                <a:spcPts val="1800"/>
              </a:spcBef>
              <a:buSzTx/>
              <a:buNone/>
              <a:defRPr spc="-55" sz="5500"/>
            </a:lvl2pPr>
            <a:lvl3pPr marL="0" indent="914400" defTabSz="825500">
              <a:lnSpc>
                <a:spcPct val="100000"/>
              </a:lnSpc>
              <a:spcBef>
                <a:spcPts val="1800"/>
              </a:spcBef>
              <a:buSzTx/>
              <a:buNone/>
              <a:defRPr spc="-55" sz="5500"/>
            </a:lvl3pPr>
            <a:lvl4pPr marL="0" indent="1371600" defTabSz="825500">
              <a:lnSpc>
                <a:spcPct val="100000"/>
              </a:lnSpc>
              <a:spcBef>
                <a:spcPts val="1800"/>
              </a:spcBef>
              <a:buSzTx/>
              <a:buNone/>
              <a:defRPr spc="-55" sz="5500"/>
            </a:lvl4pPr>
            <a:lvl5pPr marL="0" indent="1828800" defTabSz="825500">
              <a:lnSpc>
                <a:spcPct val="100000"/>
              </a:lnSpc>
              <a:spcBef>
                <a:spcPts val="1800"/>
              </a:spcBef>
              <a:buSzTx/>
              <a:buNone/>
              <a:defRPr spc="-55" sz="5500"/>
            </a:lvl5pPr>
          </a:lstStyle>
          <a:p>
            <a:pPr/>
            <a:r>
              <a:t>Agenda Topics</a:t>
            </a:r>
          </a:p>
          <a:p>
            <a:pPr lvl="1"/>
            <a:r>
              <a:t/>
            </a:r>
          </a:p>
          <a:p>
            <a:pPr lvl="2"/>
            <a:r>
              <a:t/>
            </a:r>
          </a:p>
          <a:p>
            <a:pPr lvl="3"/>
            <a:r>
              <a:t/>
            </a:r>
          </a:p>
          <a:p>
            <a:pPr lvl="4"/>
            <a:r>
              <a:t/>
            </a:r>
          </a:p>
        </p:txBody>
      </p:sp>
      <p:sp>
        <p:nvSpPr>
          <p:cNvPr id="91"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 Id="rId9" Type="http://schemas.openxmlformats.org/officeDocument/2006/relationships/slideLayout" Target="../slideLayouts/slideLayout8.xml"/><Relationship Id="rId10" Type="http://schemas.openxmlformats.org/officeDocument/2006/relationships/slideLayout" Target="../slideLayouts/slideLayout9.xml"/><Relationship Id="rId11" Type="http://schemas.openxmlformats.org/officeDocument/2006/relationships/slideLayout" Target="../slideLayouts/slideLayout10.xml"/><Relationship Id="rId12" Type="http://schemas.openxmlformats.org/officeDocument/2006/relationships/slideLayout" Target="../slideLayouts/slideLayout11.xml"/><Relationship Id="rId13" Type="http://schemas.openxmlformats.org/officeDocument/2006/relationships/slideLayout" Target="../slideLayouts/slideLayout12.xml"/><Relationship Id="rId14" Type="http://schemas.openxmlformats.org/officeDocument/2006/relationships/slideLayout" Target="../slideLayouts/slideLayout13.xml"/><Relationship Id="rId15" Type="http://schemas.openxmlformats.org/officeDocument/2006/relationships/slideLayout" Target="../slideLayouts/slideLayout14.xml"/><Relationship Id="rId16" Type="http://schemas.openxmlformats.org/officeDocument/2006/relationships/slideLayout" Target="../slideLayouts/slideLayout15.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sp>
        <p:nvSpPr>
          <p:cNvPr id="2" name="Slide Title"/>
          <p:cNvSpPr txBox="1"/>
          <p:nvPr>
            <p:ph type="title" hasCustomPrompt="1"/>
          </p:nvPr>
        </p:nvSpPr>
        <p:spPr>
          <a:xfrm>
            <a:off x="1206500" y="952500"/>
            <a:ext cx="21971000" cy="1433163"/>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Title</a:t>
            </a:r>
          </a:p>
        </p:txBody>
      </p:sp>
      <p:sp>
        <p:nvSpPr>
          <p:cNvPr id="3" name="Body Level One…"/>
          <p:cNvSpPr txBox="1"/>
          <p:nvPr>
            <p:ph type="body" idx="1" hasCustomPrompt="1"/>
          </p:nvPr>
        </p:nvSpPr>
        <p:spPr>
          <a:xfrm>
            <a:off x="1206500" y="4248504"/>
            <a:ext cx="21971000" cy="8256012"/>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ormAutofit fontScale="100000" lnSpcReduction="0"/>
          </a:bodyPr>
          <a:lstStyle/>
          <a:p>
            <a:pPr/>
            <a:r>
              <a:t>Slide bullet text</a:t>
            </a:r>
          </a:p>
          <a:p>
            <a:pPr lvl="1"/>
            <a:r>
              <a:t/>
            </a:r>
          </a:p>
          <a:p>
            <a:pPr lvl="2"/>
            <a:r>
              <a:t/>
            </a:r>
          </a:p>
          <a:p>
            <a:pPr lvl="3"/>
            <a:r>
              <a:t/>
            </a:r>
          </a:p>
          <a:p>
            <a:pPr lvl="4"/>
            <a:r>
              <a:t/>
            </a:r>
          </a:p>
        </p:txBody>
      </p:sp>
      <p:sp>
        <p:nvSpPr>
          <p:cNvPr id="4" name="Slide Number"/>
          <p:cNvSpPr txBox="1"/>
          <p:nvPr>
            <p:ph type="sldNum" sz="quarter" idx="2"/>
          </p:nvPr>
        </p:nvSpPr>
        <p:spPr>
          <a:xfrm>
            <a:off x="12001499" y="13080999"/>
            <a:ext cx="368505" cy="374600"/>
          </a:xfrm>
          <a:prstGeom prst="rect">
            <a:avLst/>
          </a:prstGeom>
          <a:ln w="12700">
            <a:miter lim="400000"/>
          </a:ln>
        </p:spPr>
        <p:txBody>
          <a:bodyPr wrap="none" lIns="50800" tIns="50800" rIns="50800" bIns="50800" anchor="b">
            <a:spAutoFit/>
          </a:bodyPr>
          <a:lstStyle>
            <a:lvl1pPr defTabSz="584200">
              <a:defRPr sz="1800">
                <a:solidFill>
                  <a:srgbClr val="000000"/>
                </a:solidFill>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Lst>
  <p:transition xmlns:p14="http://schemas.microsoft.com/office/powerpoint/2010/main" spd="med" advClick="1"/>
  <p:txStyles>
    <p:titleStyle>
      <a:lvl1pPr marL="0" marR="0" indent="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1pPr>
      <a:lvl2pPr marL="0" marR="0" indent="4572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2pPr>
      <a:lvl3pPr marL="0" marR="0" indent="9144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3pPr>
      <a:lvl4pPr marL="0" marR="0" indent="13716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4pPr>
      <a:lvl5pPr marL="0" marR="0" indent="18288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5pPr>
      <a:lvl6pPr marL="0" marR="0" indent="22860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6pPr>
      <a:lvl7pPr marL="0" marR="0" indent="27432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7pPr>
      <a:lvl8pPr marL="0" marR="0" indent="32004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8pPr>
      <a:lvl9pPr marL="0" marR="0" indent="3657600" algn="l" defTabSz="2438338" rtl="0" latinLnBrk="0">
        <a:lnSpc>
          <a:spcPct val="80000"/>
        </a:lnSpc>
        <a:spcBef>
          <a:spcPts val="0"/>
        </a:spcBef>
        <a:spcAft>
          <a:spcPts val="0"/>
        </a:spcAft>
        <a:buClrTx/>
        <a:buSzTx/>
        <a:buFontTx/>
        <a:buNone/>
        <a:tabLst/>
        <a:defRPr b="1" baseline="0" cap="none" i="0" spc="-170" strike="noStrike" sz="8500" u="none">
          <a:solidFill>
            <a:schemeClr val="accent1">
              <a:hueOff val="114395"/>
              <a:lumOff val="-24975"/>
            </a:schemeClr>
          </a:solidFill>
          <a:uFillTx/>
          <a:latin typeface="+mn-lt"/>
          <a:ea typeface="+mn-ea"/>
          <a:cs typeface="+mn-cs"/>
          <a:sym typeface="Helvetica Neue"/>
        </a:defRPr>
      </a:lvl9pPr>
    </p:titleStyle>
    <p:bodyStyle>
      <a:lvl1pPr marL="609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1pPr>
      <a:lvl2pPr marL="1219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2pPr>
      <a:lvl3pPr marL="1828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3pPr>
      <a:lvl4pPr marL="2438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4pPr>
      <a:lvl5pPr marL="30480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5pPr>
      <a:lvl6pPr marL="36576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6pPr>
      <a:lvl7pPr marL="42672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7pPr>
      <a:lvl8pPr marL="48768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8pPr>
      <a:lvl9pPr marL="5486400" marR="0" indent="-609600" algn="l" defTabSz="2438338" rtl="0" latinLnBrk="0">
        <a:lnSpc>
          <a:spcPct val="90000"/>
        </a:lnSpc>
        <a:spcBef>
          <a:spcPts val="4500"/>
        </a:spcBef>
        <a:spcAft>
          <a:spcPts val="0"/>
        </a:spcAft>
        <a:buClrTx/>
        <a:buSzPct val="123000"/>
        <a:buFontTx/>
        <a:buChar char="•"/>
        <a:tabLst/>
        <a:defRPr b="0" baseline="0" cap="none" i="0" spc="0" strike="noStrike" sz="4800" u="none">
          <a:solidFill>
            <a:srgbClr val="000000"/>
          </a:solidFill>
          <a:uFillTx/>
          <a:latin typeface="+mn-lt"/>
          <a:ea typeface="+mn-ea"/>
          <a:cs typeface="+mn-cs"/>
          <a:sym typeface="Helvetica Neue"/>
        </a:defRPr>
      </a:lvl9pPr>
    </p:bodyStyle>
    <p:otherStyle>
      <a:lvl1pPr marL="0" marR="0" indent="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1pPr>
      <a:lvl2pPr marL="0" marR="0" indent="457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2pPr>
      <a:lvl3pPr marL="0" marR="0" indent="914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3pPr>
      <a:lvl4pPr marL="0" marR="0" indent="1371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4pPr>
      <a:lvl5pPr marL="0" marR="0" indent="18288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5pPr>
      <a:lvl6pPr marL="0" marR="0" indent="22860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6pPr>
      <a:lvl7pPr marL="0" marR="0" indent="27432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7pPr>
      <a:lvl8pPr marL="0" marR="0" indent="32004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8pPr>
      <a:lvl9pPr marL="0" marR="0" indent="3657600" algn="ctr" defTabSz="584200" rtl="0" latinLnBrk="0">
        <a:lnSpc>
          <a:spcPct val="100000"/>
        </a:lnSpc>
        <a:spcBef>
          <a:spcPts val="0"/>
        </a:spcBef>
        <a:spcAft>
          <a:spcPts val="0"/>
        </a:spcAft>
        <a:buClrTx/>
        <a:buSzTx/>
        <a:buFontTx/>
        <a:buNone/>
        <a:tabLst/>
        <a:defRPr b="0" baseline="0" cap="none" i="0" spc="0" strike="noStrike" sz="1800" u="none">
          <a:solidFill>
            <a:schemeClr val="tx1"/>
          </a:solidFill>
          <a:uFillTx/>
          <a:latin typeface="+mn-lt"/>
          <a:ea typeface="+mn-ea"/>
          <a:cs typeface="+mn-cs"/>
          <a:sym typeface="Helvetica Neue"/>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chart" Target="../charts/chart1.xml"/></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1" name="Author and Date"/>
          <p:cNvSpPr txBox="1"/>
          <p:nvPr>
            <p:ph type="body" idx="21"/>
          </p:nvPr>
        </p:nvSpPr>
        <p:spPr>
          <a:prstGeom prst="rect">
            <a:avLst/>
          </a:prstGeom>
        </p:spPr>
        <p:txBody>
          <a:bodyPr/>
          <a:lstStyle/>
          <a:p>
            <a:pPr/>
          </a:p>
        </p:txBody>
      </p:sp>
      <p:sp>
        <p:nvSpPr>
          <p:cNvPr id="152" name="Lorem Ipsum"/>
          <p:cNvSpPr txBox="1"/>
          <p:nvPr>
            <p:ph type="ctrTitle"/>
          </p:nvPr>
        </p:nvSpPr>
        <p:spPr>
          <a:prstGeom prst="rect">
            <a:avLst/>
          </a:prstGeom>
        </p:spPr>
        <p:txBody>
          <a:bodyPr/>
          <a:lstStyle/>
          <a:p>
            <a:pPr/>
            <a:r>
              <a:t>Lorem Ipsum</a:t>
            </a:r>
          </a:p>
        </p:txBody>
      </p:sp>
      <p:sp>
        <p:nvSpPr>
          <p:cNvPr id="153" name="Presentation Subtitle"/>
          <p:cNvSpPr txBox="1"/>
          <p:nvPr>
            <p:ph type="subTitle" sz="quarter" idx="1"/>
          </p:nvPr>
        </p:nvSpPr>
        <p:spPr>
          <a:prstGeom prst="rect">
            <a:avLst/>
          </a:prstGeom>
        </p:spPr>
        <p:txBody>
          <a:bodyPr/>
          <a:lstStyle/>
          <a:p>
            <a:pP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aphicFrame>
        <p:nvGraphicFramePr>
          <p:cNvPr id="155" name="2D Donut Chart"/>
          <p:cNvGraphicFramePr/>
          <p:nvPr/>
        </p:nvGraphicFramePr>
        <p:xfrm>
          <a:off x="6601790" y="1964055"/>
          <a:ext cx="11180420" cy="11180420"/>
        </p:xfrm>
        <a:graphic xmlns:a="http://schemas.openxmlformats.org/drawingml/2006/main">
          <a:graphicData uri="http://schemas.openxmlformats.org/drawingml/2006/chart">
            <c:chart xmlns:c="http://schemas.openxmlformats.org/drawingml/2006/chart" r:id="rId2"/>
          </a:graphicData>
        </a:graphic>
      </p:graphicFrame>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graphicFrame>
        <p:nvGraphicFramePr>
          <p:cNvPr id="157" name="Table"/>
          <p:cNvGraphicFramePr/>
          <p:nvPr/>
        </p:nvGraphicFramePr>
        <p:xfrm>
          <a:off x="1206500" y="2730500"/>
          <a:ext cx="21971000" cy="8255000"/>
        </p:xfrm>
        <a:graphic xmlns:a="http://schemas.openxmlformats.org/drawingml/2006/main">
          <a:graphicData uri="http://schemas.openxmlformats.org/drawingml/2006/table">
            <a:tbl>
              <a:tblPr firstCol="1" firstRow="1" lastCol="0" lastRow="1" bandCol="0" bandRow="0" rtl="0">
                <a:tableStyleId>{4C3C2611-4C71-4FC5-86AE-919BDF0F9419}</a:tableStyleId>
              </a:tblPr>
              <a:tblGrid>
                <a:gridCol w="5489575"/>
                <a:gridCol w="5489575"/>
                <a:gridCol w="5489575"/>
                <a:gridCol w="5489575"/>
              </a:tblGrid>
              <a:tr h="1648460">
                <a:tc>
                  <a:txBody>
                    <a:bodyPr/>
                    <a:lstStyle/>
                    <a:p>
                      <a:pPr defTabSz="914400">
                        <a:tabLst>
                          <a:tab pos="1663700" algn="l"/>
                        </a:tabLst>
                        <a:defRPr sz="3200"/>
                      </a:pPr>
                    </a:p>
                  </a:txBody>
                  <a:tcPr marL="50800" marR="50800" marT="50800" marB="50800" anchor="ctr" anchorCtr="0" horzOverflow="overflow"/>
                </a:tc>
                <a:tc>
                  <a:txBody>
                    <a:bodyPr/>
                    <a:lstStyle/>
                    <a:p>
                      <a:pPr defTabSz="914400">
                        <a:tabLst>
                          <a:tab pos="1663700" algn="l"/>
                        </a:tabLst>
                        <a:defRPr sz="3200"/>
                      </a:pPr>
                    </a:p>
                  </a:txBody>
                  <a:tcPr marL="50800" marR="50800" marT="50800" marB="50800" anchor="ctr" anchorCtr="0" horzOverflow="overflow"/>
                </a:tc>
                <a:tc>
                  <a:txBody>
                    <a:bodyPr/>
                    <a:lstStyle/>
                    <a:p>
                      <a:pPr defTabSz="914400">
                        <a:tabLst>
                          <a:tab pos="1663700" algn="l"/>
                        </a:tabLst>
                        <a:defRPr sz="3200"/>
                      </a:pPr>
                    </a:p>
                  </a:txBody>
                  <a:tcPr marL="50800" marR="50800" marT="50800" marB="50800" anchor="ctr" anchorCtr="0" horzOverflow="overflow"/>
                </a:tc>
                <a:tc>
                  <a:txBody>
                    <a:bodyPr/>
                    <a:lstStyle/>
                    <a:p>
                      <a:pPr defTabSz="914400">
                        <a:tabLst>
                          <a:tab pos="1663700" algn="l"/>
                        </a:tabLst>
                        <a:defRPr sz="3200"/>
                      </a:pPr>
                    </a:p>
                  </a:txBody>
                  <a:tcPr marL="50800" marR="50800" marT="50800" marB="50800" anchor="ctr" anchorCtr="0" horzOverflow="overflow"/>
                </a:tc>
              </a:tr>
              <a:tr h="1648460">
                <a:tc>
                  <a:txBody>
                    <a:bodyPr/>
                    <a:lstStyle/>
                    <a:p>
                      <a:pPr defTabSz="914400">
                        <a:tabLst>
                          <a:tab pos="1663700" algn="l"/>
                        </a:tabLst>
                        <a:defRPr sz="3200"/>
                      </a:pP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r>
              <a:tr h="1648460">
                <a:tc>
                  <a:txBody>
                    <a:bodyPr/>
                    <a:lstStyle/>
                    <a:p>
                      <a:pPr defTabSz="914400">
                        <a:tabLst>
                          <a:tab pos="1663700" algn="l"/>
                        </a:tabLst>
                        <a:defRPr sz="3200"/>
                      </a:pP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r>
              <a:tr h="1648460">
                <a:tc>
                  <a:txBody>
                    <a:bodyPr/>
                    <a:lstStyle/>
                    <a:p>
                      <a:pPr defTabSz="914400">
                        <a:tabLst>
                          <a:tab pos="1663700" algn="l"/>
                        </a:tabLst>
                        <a:defRPr sz="3200"/>
                      </a:pP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c>
                  <a:txBody>
                    <a:bodyPr/>
                    <a:lstStyle/>
                    <a:p>
                      <a:pPr defTabSz="914400">
                        <a:defRPr sz="3200"/>
                      </a:pPr>
                    </a:p>
                  </a:txBody>
                  <a:tcPr marL="50800" marR="50800" marT="50800" marB="50800" anchor="ctr" anchorCtr="0" horzOverflow="overflow"/>
                </a:tc>
              </a:tr>
              <a:tr h="1648460">
                <a:tc>
                  <a:txBody>
                    <a:bodyPr/>
                    <a:lstStyle/>
                    <a:p>
                      <a:pPr defTabSz="914400">
                        <a:tabLst>
                          <a:tab pos="1663700" algn="l"/>
                        </a:tabLst>
                        <a:defRPr sz="3200"/>
                      </a:pPr>
                    </a:p>
                  </a:txBody>
                  <a:tcPr marL="50800" marR="50800" marT="50800" marB="50800" anchor="ctr" anchorCtr="0" horzOverflow="overflow"/>
                </a:tc>
                <a:tc>
                  <a:txBody>
                    <a:bodyPr/>
                    <a:lstStyle/>
                    <a:p>
                      <a:pPr defTabSz="914400">
                        <a:tabLst>
                          <a:tab pos="1663700" algn="l"/>
                        </a:tabLst>
                        <a:defRPr sz="3200"/>
                      </a:pPr>
                    </a:p>
                  </a:txBody>
                  <a:tcPr marL="50800" marR="50800" marT="50800" marB="50800" anchor="ctr" anchorCtr="0" horzOverflow="overflow"/>
                </a:tc>
                <a:tc>
                  <a:txBody>
                    <a:bodyPr/>
                    <a:lstStyle/>
                    <a:p>
                      <a:pPr defTabSz="914400">
                        <a:tabLst>
                          <a:tab pos="1663700" algn="l"/>
                        </a:tabLst>
                        <a:defRPr sz="3200"/>
                      </a:pPr>
                    </a:p>
                  </a:txBody>
                  <a:tcPr marL="50800" marR="50800" marT="50800" marB="50800" anchor="ctr" anchorCtr="0" horzOverflow="overflow"/>
                </a:tc>
                <a:tc>
                  <a:txBody>
                    <a:bodyPr/>
                    <a:lstStyle/>
                    <a:p>
                      <a:pPr defTabSz="914400">
                        <a:tabLst>
                          <a:tab pos="1663700" algn="l"/>
                        </a:tabLst>
                        <a:defRPr sz="3200"/>
                      </a:pPr>
                    </a:p>
                  </a:txBody>
                  <a:tcPr marL="50800" marR="50800" marT="50800" marB="50800" anchor="ctr" anchorCtr="0" horzOverflow="overflow"/>
                </a:tc>
              </a:tr>
            </a:tbl>
          </a:graphicData>
        </a:graphic>
      </p:graphicFrame>
    </p:spTree>
  </p:cSld>
  <p:clrMapOvr>
    <a:masterClrMapping/>
  </p:clrMapOvr>
  <p:transition xmlns:p14="http://schemas.microsoft.com/office/powerpoint/2010/main" spd="med" advClick="1"/>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sp>
        <p:nvSpPr>
          <p:cNvPr id="159" name="Text"/>
          <p:cNvSpPr txBox="1"/>
          <p:nvPr/>
        </p:nvSpPr>
        <p:spPr>
          <a:xfrm>
            <a:off x="11855500" y="6627317"/>
            <a:ext cx="673000" cy="461366"/>
          </a:xfrm>
          <a:prstGeom prst="rect">
            <a:avLst/>
          </a:prstGeom>
          <a:ln w="12700">
            <a:miter lim="400000"/>
          </a:ln>
        </p:spPr>
        <p:txBody>
          <a:bodyPr wrap="none" lIns="50800" tIns="50800" rIns="50800" bIns="50800" anchor="ctr">
            <a:spAutoFit/>
          </a:bodyPr>
          <a:lstStyle/>
          <a:p>
            <a:pPr/>
          </a:p>
        </p:txBody>
      </p:sp>
      <p:sp>
        <p:nvSpPr>
          <p:cNvPr id="160" name="Lorem Ipsum is simply dummy text of the printing and typesetting industry. Lorem Ipsum has been the industry's standard dummy text ever since the 1500s, when an unknown printer took a galley of type and scrambled it to make a type specimen book. It has s"/>
          <p:cNvSpPr txBox="1"/>
          <p:nvPr/>
        </p:nvSpPr>
        <p:spPr>
          <a:xfrm>
            <a:off x="2866493" y="4029313"/>
            <a:ext cx="20007479" cy="6368574"/>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spAutoFit/>
          </a:bodyPr>
          <a:lstStyle/>
          <a:p>
            <a:pPr algn="l" defTabSz="457200">
              <a:defRPr sz="4700">
                <a:solidFill>
                  <a:srgbClr val="000000"/>
                </a:solidFill>
                <a:latin typeface="Arial"/>
                <a:ea typeface="Arial"/>
                <a:cs typeface="Arial"/>
                <a:sym typeface="Arial"/>
              </a:defRPr>
            </a:pPr>
            <a:r>
              <a:rPr b="1"/>
              <a:t>Lorem Ipsum</a:t>
            </a:r>
            <a:r>
              <a:t> is simply dummy text of the printing and typesetting industry. Lorem Ipsum has been the industry's standard dummy text ever since the 1500s, when an unknown printer took a galley of type and scrambled it to make a type specimen book. It has survived not only five centuries, but also the leap into electronic typesetting, remaining essentially unchanged. It was popularised in the 1960s with the release of Letraset sheets containing Lorem Ipsum passages, and more recently with desktop publishing software like Aldus PageMaker including versions of Lorem Ipsum.</a:t>
            </a:r>
          </a:p>
        </p:txBody>
      </p:sp>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30_BasicColor">
  <a:themeElements>
    <a:clrScheme name="30_BasicColor">
      <a:dk1>
        <a:srgbClr val="5E5E5E"/>
      </a:dk1>
      <a:lt1>
        <a:srgbClr val="003462"/>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30_BasicColor">
  <a:themeElements>
    <a:clrScheme name="30_BasicColor">
      <a:dk1>
        <a:srgbClr val="000000"/>
      </a:dk1>
      <a:lt1>
        <a:srgbClr val="FFFFFF"/>
      </a:lt1>
      <a:dk2>
        <a:srgbClr val="5E5E5E"/>
      </a:dk2>
      <a:lt2>
        <a:srgbClr val="D5D5D5"/>
      </a:lt2>
      <a:accent1>
        <a:srgbClr val="00A2FF"/>
      </a:accent1>
      <a:accent2>
        <a:srgbClr val="16E7CF"/>
      </a:accent2>
      <a:accent3>
        <a:srgbClr val="61D836"/>
      </a:accent3>
      <a:accent4>
        <a:srgbClr val="FFD932"/>
      </a:accent4>
      <a:accent5>
        <a:srgbClr val="FF644E"/>
      </a:accent5>
      <a:accent6>
        <a:srgbClr val="FF42A1"/>
      </a:accent6>
      <a:hlink>
        <a:srgbClr val="0000FF"/>
      </a:hlink>
      <a:folHlink>
        <a:srgbClr val="FF00FF"/>
      </a:folHlink>
    </a:clrScheme>
    <a:fontScheme name="30_BasicColor">
      <a:majorFont>
        <a:latin typeface="Helvetica Neue"/>
        <a:ea typeface="Helvetica Neue"/>
        <a:cs typeface="Helvetica Neue"/>
      </a:majorFont>
      <a:minorFont>
        <a:latin typeface="Helvetica Neue"/>
        <a:ea typeface="Helvetica Neue"/>
        <a:cs typeface="Helvetica Neue"/>
      </a:minorFont>
    </a:fontScheme>
    <a:fmtScheme name="30_BasicCol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825500" rtl="0" fontAlgn="auto" latinLnBrk="0" hangingPunct="0">
          <a:lnSpc>
            <a:spcPct val="100000"/>
          </a:lnSpc>
          <a:spcBef>
            <a:spcPts val="0"/>
          </a:spcBef>
          <a:spcAft>
            <a:spcPts val="0"/>
          </a:spcAft>
          <a:buClrTx/>
          <a:buSzTx/>
          <a:buFontTx/>
          <a:buNone/>
          <a:tabLst/>
          <a:defRPr b="0" baseline="0" cap="none" i="0" spc="0" strike="noStrike" sz="3200" u="none" kumimoji="0" normalizeH="0">
            <a:ln>
              <a:noFill/>
            </a:ln>
            <a:solidFill>
              <a:srgbClr val="FFFFFF"/>
            </a:solidFill>
            <a:effectLst/>
            <a:uFillTx/>
            <a:latin typeface="Helvetica Neue Medium"/>
            <a:ea typeface="Helvetica Neue Medium"/>
            <a:cs typeface="Helvetica Neue Medium"/>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upright="0">
        <a:spAutoFit/>
      </a:bodyPr>
      <a:lstStyle>
        <a:defPPr marL="0" marR="0" indent="0" algn="ctr" defTabSz="2438338" rtl="0" fontAlgn="auto" latinLnBrk="0" hangingPunct="0">
          <a:lnSpc>
            <a:spcPct val="100000"/>
          </a:lnSpc>
          <a:spcBef>
            <a:spcPts val="0"/>
          </a:spcBef>
          <a:spcAft>
            <a:spcPts val="0"/>
          </a:spcAft>
          <a:buClrTx/>
          <a:buSzTx/>
          <a:buFontTx/>
          <a:buNone/>
          <a:tabLst/>
          <a:defRPr b="0" baseline="0" cap="none" i="0" spc="0" strike="noStrike" sz="2400" u="none" kumimoji="0" normalizeH="0">
            <a:ln>
              <a:noFill/>
            </a:ln>
            <a:solidFill>
              <a:srgbClr val="5E5E5E"/>
            </a:solidFill>
            <a:effectLst/>
            <a:uFillTx/>
            <a:latin typeface="+mn-lt"/>
            <a:ea typeface="+mn-ea"/>
            <a:cs typeface="+mn-cs"/>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